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7" r:id="rId3"/>
    <p:sldId id="257" r:id="rId4"/>
    <p:sldId id="301" r:id="rId5"/>
    <p:sldId id="299" r:id="rId6"/>
    <p:sldId id="304" r:id="rId7"/>
    <p:sldId id="296" r:id="rId8"/>
    <p:sldId id="298" r:id="rId9"/>
    <p:sldId id="303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68D8C0-185D-48C1-B89B-D43DA08065B6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bred Singapore’s first hybridised orchid hybrid, Vanda ‘’Miss Joaquim”. </a:t>
          </a:r>
        </a:p>
      </dgm:t>
    </dgm:pt>
    <dgm:pt modelId="{BEAD93AE-E8A3-4C46-B862-345D32C4237F}" type="parTrans" cxnId="{6640B9BC-8401-4A6A-BDB1-450AC4294161}">
      <dgm:prSet/>
      <dgm:spPr/>
      <dgm:t>
        <a:bodyPr/>
        <a:lstStyle/>
        <a:p>
          <a:endParaRPr lang="en-GB"/>
        </a:p>
      </dgm:t>
    </dgm:pt>
    <dgm:pt modelId="{584B4D75-3AF5-4C8F-BBDE-EC906B8DF010}" type="sibTrans" cxnId="{6640B9BC-8401-4A6A-BDB1-450AC4294161}">
      <dgm:prSet/>
      <dgm:spPr/>
      <dgm:t>
        <a:bodyPr/>
        <a:lstStyle/>
        <a:p>
          <a:endParaRPr lang="en-GB"/>
        </a:p>
      </dgm:t>
    </dgm:pt>
    <dgm:pt modelId="{8B6B687D-BEF6-4262-B644-B601B815D528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won prizes at annual flower shows, and the Vanda Miss Joaquim was the rarest orchid at the 1899 annual flower show. </a:t>
          </a:r>
        </a:p>
      </dgm:t>
    </dgm:pt>
    <dgm:pt modelId="{21F23597-04F8-4CB0-B64F-B40695473BF4}" type="parTrans" cxnId="{32175EBE-3C58-45C7-BAB4-F30E192AD9CA}">
      <dgm:prSet/>
      <dgm:spPr/>
      <dgm:t>
        <a:bodyPr/>
        <a:lstStyle/>
        <a:p>
          <a:endParaRPr lang="en-GB"/>
        </a:p>
      </dgm:t>
    </dgm:pt>
    <dgm:pt modelId="{783D9D62-4F13-4CF4-9B3A-F3CCE09EDEC5}" type="sibTrans" cxnId="{32175EBE-3C58-45C7-BAB4-F30E192AD9CA}">
      <dgm:prSet/>
      <dgm:spPr/>
      <dgm:t>
        <a:bodyPr/>
        <a:lstStyle/>
        <a:p>
          <a:endParaRPr lang="en-GB"/>
        </a:p>
      </dgm:t>
    </dgm:pt>
    <dgm:pt modelId="{9EC3BAA8-9BFD-4EDE-9A41-7C5581383A4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The orchid was chosen to be the national flower among forty contenders.</a:t>
          </a:r>
        </a:p>
      </dgm:t>
    </dgm:pt>
    <dgm:pt modelId="{F2BE2106-577A-416B-9730-5D28C6132AE7}" type="parTrans" cxnId="{87064B0D-4B36-4985-AD34-1F81AE5ED7B0}">
      <dgm:prSet/>
      <dgm:spPr/>
      <dgm:t>
        <a:bodyPr/>
        <a:lstStyle/>
        <a:p>
          <a:endParaRPr lang="en-GB"/>
        </a:p>
      </dgm:t>
    </dgm:pt>
    <dgm:pt modelId="{1841D6D8-4AE4-40A8-B4AB-2564AC5E760C}" type="sibTrans" cxnId="{87064B0D-4B36-4985-AD34-1F81AE5ED7B0}">
      <dgm:prSet/>
      <dgm:spPr/>
      <dgm:t>
        <a:bodyPr/>
        <a:lstStyle/>
        <a:p>
          <a:endParaRPr lang="en-GB"/>
        </a:p>
      </dgm:t>
    </dgm:pt>
    <dgm:pt modelId="{410543C6-61F6-400E-A7D5-68D88C0E4638}">
      <dgm:prSet custT="1"/>
      <dgm:spPr>
        <a:noFill/>
        <a:ln>
          <a:noFill/>
        </a:ln>
      </dgm:spPr>
      <dgm:t>
        <a:bodyPr/>
        <a:lstStyle/>
        <a:p>
          <a:r>
            <a:rPr lang="en-GB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Agnes Joaquim was a Singaporean Armenian, an avid gardener, an active Armenian Church member and skilled at embroidery. </a:t>
          </a:r>
          <a:endParaRPr lang="en-GB" sz="1200" b="0" kern="120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gm:t>
    </dgm:pt>
    <dgm:pt modelId="{E9AA796C-C0AF-4F5B-A8DC-C7D77A30AD98}" type="parTrans" cxnId="{C07196E8-D844-4937-B68C-DFF68931087B}">
      <dgm:prSet/>
      <dgm:spPr/>
      <dgm:t>
        <a:bodyPr/>
        <a:lstStyle/>
        <a:p>
          <a:endParaRPr lang="en-GB"/>
        </a:p>
      </dgm:t>
    </dgm:pt>
    <dgm:pt modelId="{A815ECA5-21AB-4A99-B23F-1731C4C7126E}" type="sibTrans" cxnId="{C07196E8-D844-4937-B68C-DFF68931087B}">
      <dgm:prSet/>
      <dgm:spPr/>
      <dgm:t>
        <a:bodyPr/>
        <a:lstStyle/>
        <a:p>
          <a:endParaRPr lang="en-GB"/>
        </a:p>
      </dgm:t>
    </dgm:pt>
    <dgm:pt modelId="{BF77B59D-EA0F-47FA-8F8D-BC1D2963575A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In 2015, Agnes was inducted into the Singapore Women’s Hall of Fame. </a:t>
          </a:r>
          <a:endParaRPr lang="en-GB" sz="1200" b="0" kern="120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gm:t>
    </dgm:pt>
    <dgm:pt modelId="{83CB04C0-3680-4E2D-8D3D-6E26933E4A19}" type="parTrans" cxnId="{B32BDD8C-0887-4017-8F0E-EAD17B19ED79}">
      <dgm:prSet/>
      <dgm:spPr/>
      <dgm:t>
        <a:bodyPr/>
        <a:lstStyle/>
        <a:p>
          <a:endParaRPr lang="en-GB"/>
        </a:p>
      </dgm:t>
    </dgm:pt>
    <dgm:pt modelId="{B04F27EC-CC58-4C5E-B2AC-A2CB5FFF7CC3}" type="sibTrans" cxnId="{B32BDD8C-0887-4017-8F0E-EAD17B19ED79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9F9B96-9A5D-4390-B301-5FB73E6D5830}" type="pres">
      <dgm:prSet presAssocID="{410543C6-61F6-400E-A7D5-68D88C0E4638}" presName="root" presStyleCnt="0"/>
      <dgm:spPr/>
    </dgm:pt>
    <dgm:pt modelId="{E097D91D-FF36-4874-BBF6-B484D228B336}" type="pres">
      <dgm:prSet presAssocID="{410543C6-61F6-400E-A7D5-68D88C0E4638}" presName="rootComposite" presStyleCnt="0"/>
      <dgm:spPr/>
    </dgm:pt>
    <dgm:pt modelId="{C81C25CD-54D3-4C23-B20C-2EA48211438A}" type="pres">
      <dgm:prSet presAssocID="{410543C6-61F6-400E-A7D5-68D88C0E4638}" presName="rootText" presStyleLbl="node1" presStyleIdx="0" presStyleCnt="5" custScaleX="109511" custLinFactNeighborX="2691" custLinFactNeighborY="0"/>
      <dgm:spPr/>
    </dgm:pt>
    <dgm:pt modelId="{1B76E11B-32ED-4B31-A4BA-E9FE43E21A15}" type="pres">
      <dgm:prSet presAssocID="{410543C6-61F6-400E-A7D5-68D88C0E4638}" presName="rootConnector" presStyleLbl="node1" presStyleIdx="0" presStyleCnt="5"/>
      <dgm:spPr/>
    </dgm:pt>
    <dgm:pt modelId="{06CEF9C0-A3FA-4EA9-9A96-9A916FC459A2}" type="pres">
      <dgm:prSet presAssocID="{410543C6-61F6-400E-A7D5-68D88C0E4638}" presName="childShape" presStyleCnt="0"/>
      <dgm:spPr/>
    </dgm:pt>
    <dgm:pt modelId="{172CFFF6-7B8F-4621-AADF-631E2B7000DC}" type="pres">
      <dgm:prSet presAssocID="{BF77B59D-EA0F-47FA-8F8D-BC1D2963575A}" presName="root" presStyleCnt="0"/>
      <dgm:spPr/>
    </dgm:pt>
    <dgm:pt modelId="{40A56942-0BE2-472B-8AB1-CBCEBEF1E438}" type="pres">
      <dgm:prSet presAssocID="{BF77B59D-EA0F-47FA-8F8D-BC1D2963575A}" presName="rootComposite" presStyleCnt="0"/>
      <dgm:spPr/>
    </dgm:pt>
    <dgm:pt modelId="{C2C4A129-CD42-4477-A231-A543A9EC0073}" type="pres">
      <dgm:prSet presAssocID="{BF77B59D-EA0F-47FA-8F8D-BC1D2963575A}" presName="rootText" presStyleLbl="node1" presStyleIdx="1" presStyleCnt="5" custLinFactNeighborX="-10133" custLinFactNeighborY="-1183"/>
      <dgm:spPr/>
    </dgm:pt>
    <dgm:pt modelId="{E2076A02-B3D6-4533-AC29-C59962167A7A}" type="pres">
      <dgm:prSet presAssocID="{BF77B59D-EA0F-47FA-8F8D-BC1D2963575A}" presName="rootConnector" presStyleLbl="node1" presStyleIdx="1" presStyleCnt="5"/>
      <dgm:spPr/>
    </dgm:pt>
    <dgm:pt modelId="{ED241217-7366-43F0-8443-95895FE44797}" type="pres">
      <dgm:prSet presAssocID="{BF77B59D-EA0F-47FA-8F8D-BC1D2963575A}" presName="childShape" presStyleCnt="0"/>
      <dgm:spPr/>
    </dgm:pt>
    <dgm:pt modelId="{A740097C-CBD7-46B0-BBF0-D9773311F889}" type="pres">
      <dgm:prSet presAssocID="{6E68D8C0-185D-48C1-B89B-D43DA08065B6}" presName="root" presStyleCnt="0"/>
      <dgm:spPr/>
    </dgm:pt>
    <dgm:pt modelId="{D2E64B4D-5B37-420C-9F88-CA7348C0AF7C}" type="pres">
      <dgm:prSet presAssocID="{6E68D8C0-185D-48C1-B89B-D43DA08065B6}" presName="rootComposite" presStyleCnt="0"/>
      <dgm:spPr/>
    </dgm:pt>
    <dgm:pt modelId="{67A94555-4121-4A0E-9ED9-328E2CDE51AC}" type="pres">
      <dgm:prSet presAssocID="{6E68D8C0-185D-48C1-B89B-D43DA08065B6}" presName="rootText" presStyleLbl="node1" presStyleIdx="2" presStyleCnt="5"/>
      <dgm:spPr/>
    </dgm:pt>
    <dgm:pt modelId="{D6A83DC2-BFF1-44DB-8221-DACA82596F88}" type="pres">
      <dgm:prSet presAssocID="{6E68D8C0-185D-48C1-B89B-D43DA08065B6}" presName="rootConnector" presStyleLbl="node1" presStyleIdx="2" presStyleCnt="5"/>
      <dgm:spPr/>
    </dgm:pt>
    <dgm:pt modelId="{45B66EFF-4661-4A44-9955-ABA0D2482BE6}" type="pres">
      <dgm:prSet presAssocID="{6E68D8C0-185D-48C1-B89B-D43DA08065B6}" presName="childShape" presStyleCnt="0"/>
      <dgm:spPr/>
    </dgm:pt>
    <dgm:pt modelId="{D33DE91E-272C-471D-B443-9C8E2B2BFCA6}" type="pres">
      <dgm:prSet presAssocID="{8B6B687D-BEF6-4262-B644-B601B815D528}" presName="root" presStyleCnt="0"/>
      <dgm:spPr/>
    </dgm:pt>
    <dgm:pt modelId="{DA4CFE00-9282-44F9-BF33-069EDB39F55F}" type="pres">
      <dgm:prSet presAssocID="{8B6B687D-BEF6-4262-B644-B601B815D528}" presName="rootComposite" presStyleCnt="0"/>
      <dgm:spPr/>
    </dgm:pt>
    <dgm:pt modelId="{ED1D9878-8618-46D7-8824-70353A523797}" type="pres">
      <dgm:prSet presAssocID="{8B6B687D-BEF6-4262-B644-B601B815D528}" presName="rootText" presStyleLbl="node1" presStyleIdx="3" presStyleCnt="5"/>
      <dgm:spPr/>
    </dgm:pt>
    <dgm:pt modelId="{D2C025E9-2771-466B-9232-03097A8269B8}" type="pres">
      <dgm:prSet presAssocID="{8B6B687D-BEF6-4262-B644-B601B815D528}" presName="rootConnector" presStyleLbl="node1" presStyleIdx="3" presStyleCnt="5"/>
      <dgm:spPr/>
    </dgm:pt>
    <dgm:pt modelId="{120CB9E7-15EC-4FF9-833B-B98994F933E6}" type="pres">
      <dgm:prSet presAssocID="{8B6B687D-BEF6-4262-B644-B601B815D528}" presName="childShape" presStyleCnt="0"/>
      <dgm:spPr/>
    </dgm:pt>
    <dgm:pt modelId="{422B5839-EC94-417A-B03F-A897B11F9739}" type="pres">
      <dgm:prSet presAssocID="{9EC3BAA8-9BFD-4EDE-9A41-7C5581383A41}" presName="root" presStyleCnt="0"/>
      <dgm:spPr/>
    </dgm:pt>
    <dgm:pt modelId="{E2BC0091-F625-4F74-A3F0-0135C987ED0B}" type="pres">
      <dgm:prSet presAssocID="{9EC3BAA8-9BFD-4EDE-9A41-7C5581383A41}" presName="rootComposite" presStyleCnt="0"/>
      <dgm:spPr/>
    </dgm:pt>
    <dgm:pt modelId="{A5B4669E-C0C0-40E9-BDCD-66CECF71C542}" type="pres">
      <dgm:prSet presAssocID="{9EC3BAA8-9BFD-4EDE-9A41-7C5581383A41}" presName="rootText" presStyleLbl="node1" presStyleIdx="4" presStyleCnt="5"/>
      <dgm:spPr/>
    </dgm:pt>
    <dgm:pt modelId="{AC5989E3-37EA-4EAC-9363-D045A2DBAD92}" type="pres">
      <dgm:prSet presAssocID="{9EC3BAA8-9BFD-4EDE-9A41-7C5581383A41}" presName="rootConnector" presStyleLbl="node1" presStyleIdx="4" presStyleCnt="5"/>
      <dgm:spPr/>
    </dgm:pt>
    <dgm:pt modelId="{308FB527-1C7B-4479-AD24-3FAACC655762}" type="pres">
      <dgm:prSet presAssocID="{9EC3BAA8-9BFD-4EDE-9A41-7C5581383A41}" presName="childShape" presStyleCnt="0"/>
      <dgm:spPr/>
    </dgm:pt>
  </dgm:ptLst>
  <dgm:cxnLst>
    <dgm:cxn modelId="{87064B0D-4B36-4985-AD34-1F81AE5ED7B0}" srcId="{3B6E357E-9F7F-4BCE-B36A-17FD31AE902B}" destId="{9EC3BAA8-9BFD-4EDE-9A41-7C5581383A41}" srcOrd="4" destOrd="0" parTransId="{F2BE2106-577A-416B-9730-5D28C6132AE7}" sibTransId="{1841D6D8-4AE4-40A8-B4AB-2564AC5E760C}"/>
    <dgm:cxn modelId="{180C9411-EEB3-4901-AAD5-13B242846A25}" type="presOf" srcId="{BF77B59D-EA0F-47FA-8F8D-BC1D2963575A}" destId="{C2C4A129-CD42-4477-A231-A543A9EC0073}" srcOrd="0" destOrd="0" presId="urn:microsoft.com/office/officeart/2005/8/layout/hierarchy3"/>
    <dgm:cxn modelId="{4F727F2E-5843-4784-99FA-A622BCAD41E0}" type="presOf" srcId="{8B6B687D-BEF6-4262-B644-B601B815D528}" destId="{ED1D9878-8618-46D7-8824-70353A523797}" srcOrd="0" destOrd="0" presId="urn:microsoft.com/office/officeart/2005/8/layout/hierarchy3"/>
    <dgm:cxn modelId="{9813BB37-EA68-4130-95BF-F3E7B4137BE4}" type="presOf" srcId="{410543C6-61F6-400E-A7D5-68D88C0E4638}" destId="{C81C25CD-54D3-4C23-B20C-2EA48211438A}" srcOrd="0" destOrd="0" presId="urn:microsoft.com/office/officeart/2005/8/layout/hierarchy3"/>
    <dgm:cxn modelId="{F35F5B6C-2C44-459E-95F6-166A63D36CB1}" type="presOf" srcId="{9EC3BAA8-9BFD-4EDE-9A41-7C5581383A41}" destId="{AC5989E3-37EA-4EAC-9363-D045A2DBAD92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86F23685-A421-48E1-BBF3-C4F948CA40D0}" type="presOf" srcId="{8B6B687D-BEF6-4262-B644-B601B815D528}" destId="{D2C025E9-2771-466B-9232-03097A8269B8}" srcOrd="1" destOrd="0" presId="urn:microsoft.com/office/officeart/2005/8/layout/hierarchy3"/>
    <dgm:cxn modelId="{B32BDD8C-0887-4017-8F0E-EAD17B19ED79}" srcId="{3B6E357E-9F7F-4BCE-B36A-17FD31AE902B}" destId="{BF77B59D-EA0F-47FA-8F8D-BC1D2963575A}" srcOrd="1" destOrd="0" parTransId="{83CB04C0-3680-4E2D-8D3D-6E26933E4A19}" sibTransId="{B04F27EC-CC58-4C5E-B2AC-A2CB5FFF7CC3}"/>
    <dgm:cxn modelId="{56C4EC95-737D-4186-90B9-7685D3DD78C6}" type="presOf" srcId="{410543C6-61F6-400E-A7D5-68D88C0E4638}" destId="{1B76E11B-32ED-4B31-A4BA-E9FE43E21A15}" srcOrd="1" destOrd="0" presId="urn:microsoft.com/office/officeart/2005/8/layout/hierarchy3"/>
    <dgm:cxn modelId="{2AEED5AA-3339-44D1-97D1-71654FE3405F}" type="presOf" srcId="{9EC3BAA8-9BFD-4EDE-9A41-7C5581383A41}" destId="{A5B4669E-C0C0-40E9-BDCD-66CECF71C542}" srcOrd="0" destOrd="0" presId="urn:microsoft.com/office/officeart/2005/8/layout/hierarchy3"/>
    <dgm:cxn modelId="{5BE3F1B4-6A11-4D60-8AC2-A374E74DDC2F}" type="presOf" srcId="{6E68D8C0-185D-48C1-B89B-D43DA08065B6}" destId="{D6A83DC2-BFF1-44DB-8221-DACA82596F88}" srcOrd="1" destOrd="0" presId="urn:microsoft.com/office/officeart/2005/8/layout/hierarchy3"/>
    <dgm:cxn modelId="{6640B9BC-8401-4A6A-BDB1-450AC4294161}" srcId="{3B6E357E-9F7F-4BCE-B36A-17FD31AE902B}" destId="{6E68D8C0-185D-48C1-B89B-D43DA08065B6}" srcOrd="2" destOrd="0" parTransId="{BEAD93AE-E8A3-4C46-B862-345D32C4237F}" sibTransId="{584B4D75-3AF5-4C8F-BBDE-EC906B8DF010}"/>
    <dgm:cxn modelId="{32175EBE-3C58-45C7-BAB4-F30E192AD9CA}" srcId="{3B6E357E-9F7F-4BCE-B36A-17FD31AE902B}" destId="{8B6B687D-BEF6-4262-B644-B601B815D528}" srcOrd="3" destOrd="0" parTransId="{21F23597-04F8-4CB0-B64F-B40695473BF4}" sibTransId="{783D9D62-4F13-4CF4-9B3A-F3CCE09EDEC5}"/>
    <dgm:cxn modelId="{8FF8A6C9-E4F0-4D1D-80CB-2F85D94A4BFC}" type="presOf" srcId="{6E68D8C0-185D-48C1-B89B-D43DA08065B6}" destId="{67A94555-4121-4A0E-9ED9-328E2CDE51AC}" srcOrd="0" destOrd="0" presId="urn:microsoft.com/office/officeart/2005/8/layout/hierarchy3"/>
    <dgm:cxn modelId="{F90DB4D4-8DF8-4C4B-97E8-468C922272B2}" type="presOf" srcId="{BF77B59D-EA0F-47FA-8F8D-BC1D2963575A}" destId="{E2076A02-B3D6-4533-AC29-C59962167A7A}" srcOrd="1" destOrd="0" presId="urn:microsoft.com/office/officeart/2005/8/layout/hierarchy3"/>
    <dgm:cxn modelId="{C07196E8-D844-4937-B68C-DFF68931087B}" srcId="{3B6E357E-9F7F-4BCE-B36A-17FD31AE902B}" destId="{410543C6-61F6-400E-A7D5-68D88C0E4638}" srcOrd="0" destOrd="0" parTransId="{E9AA796C-C0AF-4F5B-A8DC-C7D77A30AD98}" sibTransId="{A815ECA5-21AB-4A99-B23F-1731C4C7126E}"/>
    <dgm:cxn modelId="{AAC3D447-AD5D-41A7-8150-C7A967A5CAFC}" type="presParOf" srcId="{10553A0C-5246-406A-8D66-0CBAF38E0C4A}" destId="{C89F9B96-9A5D-4390-B301-5FB73E6D5830}" srcOrd="0" destOrd="0" presId="urn:microsoft.com/office/officeart/2005/8/layout/hierarchy3"/>
    <dgm:cxn modelId="{AB9C20C1-0818-4D59-AD1D-250657B158BE}" type="presParOf" srcId="{C89F9B96-9A5D-4390-B301-5FB73E6D5830}" destId="{E097D91D-FF36-4874-BBF6-B484D228B336}" srcOrd="0" destOrd="0" presId="urn:microsoft.com/office/officeart/2005/8/layout/hierarchy3"/>
    <dgm:cxn modelId="{3757A284-D67C-408C-B2A6-D0BB78B9A22E}" type="presParOf" srcId="{E097D91D-FF36-4874-BBF6-B484D228B336}" destId="{C81C25CD-54D3-4C23-B20C-2EA48211438A}" srcOrd="0" destOrd="0" presId="urn:microsoft.com/office/officeart/2005/8/layout/hierarchy3"/>
    <dgm:cxn modelId="{8D7AA083-5334-4AEF-845C-20FA5FC0C976}" type="presParOf" srcId="{E097D91D-FF36-4874-BBF6-B484D228B336}" destId="{1B76E11B-32ED-4B31-A4BA-E9FE43E21A15}" srcOrd="1" destOrd="0" presId="urn:microsoft.com/office/officeart/2005/8/layout/hierarchy3"/>
    <dgm:cxn modelId="{FE626550-9D77-419A-BC9E-0A30BB327796}" type="presParOf" srcId="{C89F9B96-9A5D-4390-B301-5FB73E6D5830}" destId="{06CEF9C0-A3FA-4EA9-9A96-9A916FC459A2}" srcOrd="1" destOrd="0" presId="urn:microsoft.com/office/officeart/2005/8/layout/hierarchy3"/>
    <dgm:cxn modelId="{DDB6FC40-8292-430E-A3FF-D1A2C488FD67}" type="presParOf" srcId="{10553A0C-5246-406A-8D66-0CBAF38E0C4A}" destId="{172CFFF6-7B8F-4621-AADF-631E2B7000DC}" srcOrd="1" destOrd="0" presId="urn:microsoft.com/office/officeart/2005/8/layout/hierarchy3"/>
    <dgm:cxn modelId="{2F424788-370D-4A6C-B49F-A034E2FFB769}" type="presParOf" srcId="{172CFFF6-7B8F-4621-AADF-631E2B7000DC}" destId="{40A56942-0BE2-472B-8AB1-CBCEBEF1E438}" srcOrd="0" destOrd="0" presId="urn:microsoft.com/office/officeart/2005/8/layout/hierarchy3"/>
    <dgm:cxn modelId="{6E5251E5-07AD-4D36-9C2A-B88D95355AEE}" type="presParOf" srcId="{40A56942-0BE2-472B-8AB1-CBCEBEF1E438}" destId="{C2C4A129-CD42-4477-A231-A543A9EC0073}" srcOrd="0" destOrd="0" presId="urn:microsoft.com/office/officeart/2005/8/layout/hierarchy3"/>
    <dgm:cxn modelId="{5C2D6806-2BC1-4C5B-808B-2529F811C223}" type="presParOf" srcId="{40A56942-0BE2-472B-8AB1-CBCEBEF1E438}" destId="{E2076A02-B3D6-4533-AC29-C59962167A7A}" srcOrd="1" destOrd="0" presId="urn:microsoft.com/office/officeart/2005/8/layout/hierarchy3"/>
    <dgm:cxn modelId="{95B9DD37-F9B2-4ADF-88DC-30D6A65E288D}" type="presParOf" srcId="{172CFFF6-7B8F-4621-AADF-631E2B7000DC}" destId="{ED241217-7366-43F0-8443-95895FE44797}" srcOrd="1" destOrd="0" presId="urn:microsoft.com/office/officeart/2005/8/layout/hierarchy3"/>
    <dgm:cxn modelId="{F210297F-73C7-4981-9137-17A2AA807772}" type="presParOf" srcId="{10553A0C-5246-406A-8D66-0CBAF38E0C4A}" destId="{A740097C-CBD7-46B0-BBF0-D9773311F889}" srcOrd="2" destOrd="0" presId="urn:microsoft.com/office/officeart/2005/8/layout/hierarchy3"/>
    <dgm:cxn modelId="{D4F5F2A3-0FC4-4301-AA24-4E62605EA6EA}" type="presParOf" srcId="{A740097C-CBD7-46B0-BBF0-D9773311F889}" destId="{D2E64B4D-5B37-420C-9F88-CA7348C0AF7C}" srcOrd="0" destOrd="0" presId="urn:microsoft.com/office/officeart/2005/8/layout/hierarchy3"/>
    <dgm:cxn modelId="{67D033A5-055F-43E4-A6BA-05EB7973B301}" type="presParOf" srcId="{D2E64B4D-5B37-420C-9F88-CA7348C0AF7C}" destId="{67A94555-4121-4A0E-9ED9-328E2CDE51AC}" srcOrd="0" destOrd="0" presId="urn:microsoft.com/office/officeart/2005/8/layout/hierarchy3"/>
    <dgm:cxn modelId="{6B42704F-CB73-4929-87CB-41016B4AB48E}" type="presParOf" srcId="{D2E64B4D-5B37-420C-9F88-CA7348C0AF7C}" destId="{D6A83DC2-BFF1-44DB-8221-DACA82596F88}" srcOrd="1" destOrd="0" presId="urn:microsoft.com/office/officeart/2005/8/layout/hierarchy3"/>
    <dgm:cxn modelId="{5B3F7BE5-5E2B-4C39-BD85-0A6282EE0CF0}" type="presParOf" srcId="{A740097C-CBD7-46B0-BBF0-D9773311F889}" destId="{45B66EFF-4661-4A44-9955-ABA0D2482BE6}" srcOrd="1" destOrd="0" presId="urn:microsoft.com/office/officeart/2005/8/layout/hierarchy3"/>
    <dgm:cxn modelId="{F42C635A-CB97-4A3F-949D-A4FC42775884}" type="presParOf" srcId="{10553A0C-5246-406A-8D66-0CBAF38E0C4A}" destId="{D33DE91E-272C-471D-B443-9C8E2B2BFCA6}" srcOrd="3" destOrd="0" presId="urn:microsoft.com/office/officeart/2005/8/layout/hierarchy3"/>
    <dgm:cxn modelId="{B94C3E4A-3B1F-4201-89E3-67F13C5B27F7}" type="presParOf" srcId="{D33DE91E-272C-471D-B443-9C8E2B2BFCA6}" destId="{DA4CFE00-9282-44F9-BF33-069EDB39F55F}" srcOrd="0" destOrd="0" presId="urn:microsoft.com/office/officeart/2005/8/layout/hierarchy3"/>
    <dgm:cxn modelId="{37BE0DE9-92CA-4FF5-A00B-0D8D82218D29}" type="presParOf" srcId="{DA4CFE00-9282-44F9-BF33-069EDB39F55F}" destId="{ED1D9878-8618-46D7-8824-70353A523797}" srcOrd="0" destOrd="0" presId="urn:microsoft.com/office/officeart/2005/8/layout/hierarchy3"/>
    <dgm:cxn modelId="{F47A9BB2-EBD0-48F4-BD9B-DDC3B0D88C78}" type="presParOf" srcId="{DA4CFE00-9282-44F9-BF33-069EDB39F55F}" destId="{D2C025E9-2771-466B-9232-03097A8269B8}" srcOrd="1" destOrd="0" presId="urn:microsoft.com/office/officeart/2005/8/layout/hierarchy3"/>
    <dgm:cxn modelId="{BADE5BD9-EB67-411B-A2E0-8472DA0D06E6}" type="presParOf" srcId="{D33DE91E-272C-471D-B443-9C8E2B2BFCA6}" destId="{120CB9E7-15EC-4FF9-833B-B98994F933E6}" srcOrd="1" destOrd="0" presId="urn:microsoft.com/office/officeart/2005/8/layout/hierarchy3"/>
    <dgm:cxn modelId="{97DFFB72-B089-47B9-9B30-97B66B4821AB}" type="presParOf" srcId="{10553A0C-5246-406A-8D66-0CBAF38E0C4A}" destId="{422B5839-EC94-417A-B03F-A897B11F9739}" srcOrd="4" destOrd="0" presId="urn:microsoft.com/office/officeart/2005/8/layout/hierarchy3"/>
    <dgm:cxn modelId="{964880E6-0EF4-4B75-B019-B9563AA8E6E9}" type="presParOf" srcId="{422B5839-EC94-417A-B03F-A897B11F9739}" destId="{E2BC0091-F625-4F74-A3F0-0135C987ED0B}" srcOrd="0" destOrd="0" presId="urn:microsoft.com/office/officeart/2005/8/layout/hierarchy3"/>
    <dgm:cxn modelId="{C293FC5A-EDE2-4EBE-B3D6-1CC3BB5C49C0}" type="presParOf" srcId="{E2BC0091-F625-4F74-A3F0-0135C987ED0B}" destId="{A5B4669E-C0C0-40E9-BDCD-66CECF71C542}" srcOrd="0" destOrd="0" presId="urn:microsoft.com/office/officeart/2005/8/layout/hierarchy3"/>
    <dgm:cxn modelId="{9815DB67-F5A2-4F21-9B77-6BE7231D4BEA}" type="presParOf" srcId="{E2BC0091-F625-4F74-A3F0-0135C987ED0B}" destId="{AC5989E3-37EA-4EAC-9363-D045A2DBAD92}" srcOrd="1" destOrd="0" presId="urn:microsoft.com/office/officeart/2005/8/layout/hierarchy3"/>
    <dgm:cxn modelId="{6D5D3951-ED94-467B-A176-EF1D86598D15}" type="presParOf" srcId="{422B5839-EC94-417A-B03F-A897B11F9739}" destId="{308FB527-1C7B-4479-AD24-3FAACC6557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is Singapore’s first Paralympic swimmer. She started competing at 12 and began to break world records in her events. 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C6425FAF-CAEC-4F3A-8367-755AD4DC0E7E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has amassed many medals at the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Asean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Para Games, and other international events.</a:t>
          </a:r>
        </a:p>
      </dgm:t>
    </dgm:pt>
    <dgm:pt modelId="{ECB7F86A-E308-4293-A9B8-88978126CCAF}" type="parTrans" cxnId="{A1AD00AA-28E0-4B7F-82BB-9752EBFF4296}">
      <dgm:prSet/>
      <dgm:spPr/>
      <dgm:t>
        <a:bodyPr/>
        <a:lstStyle/>
        <a:p>
          <a:endParaRPr lang="en-GB"/>
        </a:p>
      </dgm:t>
    </dgm:pt>
    <dgm:pt modelId="{3456095F-9898-404C-BBC1-4A2C5C6199E6}" type="sibTrans" cxnId="{A1AD00AA-28E0-4B7F-82BB-9752EBFF4296}">
      <dgm:prSet/>
      <dgm:spPr/>
      <dgm:t>
        <a:bodyPr/>
        <a:lstStyle/>
        <a:p>
          <a:endParaRPr lang="en-GB"/>
        </a:p>
      </dgm:t>
    </dgm:pt>
    <dgm:pt modelId="{FC94F4DF-C14D-40CF-B29F-2136FB57FA4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was born with congenital spina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bfida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, and cannot use her legs. Her left ear is also undeveloped.</a:t>
          </a:r>
        </a:p>
      </dgm:t>
    </dgm:pt>
    <dgm:pt modelId="{86518F33-8116-4F7E-853F-7431384EF708}" type="parTrans" cxnId="{61EAB913-D242-4051-8EA6-658ADEF8BFF5}">
      <dgm:prSet/>
      <dgm:spPr/>
      <dgm:t>
        <a:bodyPr/>
        <a:lstStyle/>
        <a:p>
          <a:endParaRPr lang="en-GB"/>
        </a:p>
      </dgm:t>
    </dgm:pt>
    <dgm:pt modelId="{694AB585-883D-42A7-B47E-667814094B3F}" type="sibTrans" cxnId="{61EAB913-D242-4051-8EA6-658ADEF8BFF5}">
      <dgm:prSet/>
      <dgm:spPr/>
      <dgm:t>
        <a:bodyPr/>
        <a:lstStyle/>
        <a:p>
          <a:endParaRPr lang="en-GB"/>
        </a:p>
      </dgm:t>
    </dgm:pt>
    <dgm:pt modelId="{FD02ECD6-8F58-4560-9F5D-F553FD9ED99A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 won a bronze medal in the SB4 100m breaststroke final in the 2016 Summer Paralympics.</a:t>
          </a:r>
        </a:p>
      </dgm:t>
    </dgm:pt>
    <dgm:pt modelId="{C51F6263-1832-4F78-898C-0B2746AE7DB2}" type="parTrans" cxnId="{1A181C91-8BD1-47CF-97FB-35D3E18D3838}">
      <dgm:prSet/>
      <dgm:spPr/>
      <dgm:t>
        <a:bodyPr/>
        <a:lstStyle/>
        <a:p>
          <a:endParaRPr lang="en-GB"/>
        </a:p>
      </dgm:t>
    </dgm:pt>
    <dgm:pt modelId="{56AC2DCB-23F4-47E6-863C-FD92CD8EB78A}" type="sibTrans" cxnId="{1A181C91-8BD1-47CF-97FB-35D3E18D3838}">
      <dgm:prSet/>
      <dgm:spPr/>
      <dgm:t>
        <a:bodyPr/>
        <a:lstStyle/>
        <a:p>
          <a:endParaRPr lang="en-GB"/>
        </a:p>
      </dgm:t>
    </dgm:pt>
    <dgm:pt modelId="{292E7AFE-D6A7-4883-A0E7-3765764D0F9D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is currently focused on championing inclusivity for marginalised groups like disability and LGBT communities.</a:t>
          </a:r>
        </a:p>
      </dgm:t>
    </dgm:pt>
    <dgm:pt modelId="{87AFAFCC-6BA0-41EF-8242-9654FCE5AA87}" type="parTrans" cxnId="{D6C7D498-ADFC-49BB-A26C-F4B6F5662815}">
      <dgm:prSet/>
      <dgm:spPr/>
      <dgm:t>
        <a:bodyPr/>
        <a:lstStyle/>
        <a:p>
          <a:endParaRPr lang="en-GB"/>
        </a:p>
      </dgm:t>
    </dgm:pt>
    <dgm:pt modelId="{FC5CF464-CA72-4F19-838A-F7D9C57317ED}" type="sibTrans" cxnId="{D6C7D498-ADFC-49BB-A26C-F4B6F5662815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C9C259-C1D2-46C1-83D8-6D27EC56F2AA}" type="pres">
      <dgm:prSet presAssocID="{FC94F4DF-C14D-40CF-B29F-2136FB57FA41}" presName="root" presStyleCnt="0"/>
      <dgm:spPr/>
    </dgm:pt>
    <dgm:pt modelId="{D8811273-57D8-4FD7-AAC0-9B0378709DCA}" type="pres">
      <dgm:prSet presAssocID="{FC94F4DF-C14D-40CF-B29F-2136FB57FA41}" presName="rootComposite" presStyleCnt="0"/>
      <dgm:spPr/>
    </dgm:pt>
    <dgm:pt modelId="{05721455-32C2-40F3-969D-EDD860C8762C}" type="pres">
      <dgm:prSet presAssocID="{FC94F4DF-C14D-40CF-B29F-2136FB57FA41}" presName="rootText" presStyleLbl="node1" presStyleIdx="0" presStyleCnt="5"/>
      <dgm:spPr/>
    </dgm:pt>
    <dgm:pt modelId="{99EF31D8-EA2E-46FA-87C6-F7109D263B2C}" type="pres">
      <dgm:prSet presAssocID="{FC94F4DF-C14D-40CF-B29F-2136FB57FA41}" presName="rootConnector" presStyleLbl="node1" presStyleIdx="0" presStyleCnt="5"/>
      <dgm:spPr/>
    </dgm:pt>
    <dgm:pt modelId="{195DAC30-D365-4D4D-BE44-9E7B6E5B7E1A}" type="pres">
      <dgm:prSet presAssocID="{FC94F4DF-C14D-40CF-B29F-2136FB57FA41}" presName="childShape" presStyleCnt="0"/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1" presStyleCnt="5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1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762EE320-957E-44F9-80EB-150F6E80317B}" type="pres">
      <dgm:prSet presAssocID="{C6425FAF-CAEC-4F3A-8367-755AD4DC0E7E}" presName="root" presStyleCnt="0"/>
      <dgm:spPr/>
    </dgm:pt>
    <dgm:pt modelId="{AA9BB7E0-4C81-4677-BC56-44B1C5945D1B}" type="pres">
      <dgm:prSet presAssocID="{C6425FAF-CAEC-4F3A-8367-755AD4DC0E7E}" presName="rootComposite" presStyleCnt="0"/>
      <dgm:spPr/>
    </dgm:pt>
    <dgm:pt modelId="{8337A803-6AE4-4CA4-AF15-4B4CE4158742}" type="pres">
      <dgm:prSet presAssocID="{C6425FAF-CAEC-4F3A-8367-755AD4DC0E7E}" presName="rootText" presStyleLbl="node1" presStyleIdx="2" presStyleCnt="5"/>
      <dgm:spPr/>
    </dgm:pt>
    <dgm:pt modelId="{444DE78E-42CB-4BE3-BFE1-E4B2F2F0E063}" type="pres">
      <dgm:prSet presAssocID="{C6425FAF-CAEC-4F3A-8367-755AD4DC0E7E}" presName="rootConnector" presStyleLbl="node1" presStyleIdx="2" presStyleCnt="5"/>
      <dgm:spPr/>
    </dgm:pt>
    <dgm:pt modelId="{EC7F4A1E-215C-41E6-B86B-4BB6FBA719A5}" type="pres">
      <dgm:prSet presAssocID="{C6425FAF-CAEC-4F3A-8367-755AD4DC0E7E}" presName="childShape" presStyleCnt="0"/>
      <dgm:spPr/>
    </dgm:pt>
    <dgm:pt modelId="{F3171D9E-9FB8-4F05-8321-2336B5202E6D}" type="pres">
      <dgm:prSet presAssocID="{FD02ECD6-8F58-4560-9F5D-F553FD9ED99A}" presName="root" presStyleCnt="0"/>
      <dgm:spPr/>
    </dgm:pt>
    <dgm:pt modelId="{B0BB6498-8924-4742-AA58-B0C2C8EA81C9}" type="pres">
      <dgm:prSet presAssocID="{FD02ECD6-8F58-4560-9F5D-F553FD9ED99A}" presName="rootComposite" presStyleCnt="0"/>
      <dgm:spPr/>
    </dgm:pt>
    <dgm:pt modelId="{F97C6C23-74FC-4E4D-AEB8-65DCA88DD11C}" type="pres">
      <dgm:prSet presAssocID="{FD02ECD6-8F58-4560-9F5D-F553FD9ED99A}" presName="rootText" presStyleLbl="node1" presStyleIdx="3" presStyleCnt="5"/>
      <dgm:spPr/>
    </dgm:pt>
    <dgm:pt modelId="{3D9B97CC-0DC9-45B1-804B-AFE1314B7BC0}" type="pres">
      <dgm:prSet presAssocID="{FD02ECD6-8F58-4560-9F5D-F553FD9ED99A}" presName="rootConnector" presStyleLbl="node1" presStyleIdx="3" presStyleCnt="5"/>
      <dgm:spPr/>
    </dgm:pt>
    <dgm:pt modelId="{C244B520-676B-4D87-A9B5-8F86E0F534A9}" type="pres">
      <dgm:prSet presAssocID="{FD02ECD6-8F58-4560-9F5D-F553FD9ED99A}" presName="childShape" presStyleCnt="0"/>
      <dgm:spPr/>
    </dgm:pt>
    <dgm:pt modelId="{9916F96F-EDEA-41DF-93B0-29ED567F88ED}" type="pres">
      <dgm:prSet presAssocID="{292E7AFE-D6A7-4883-A0E7-3765764D0F9D}" presName="root" presStyleCnt="0"/>
      <dgm:spPr/>
    </dgm:pt>
    <dgm:pt modelId="{0DF4A4EC-82A6-47BA-976B-9E9D9464D1CE}" type="pres">
      <dgm:prSet presAssocID="{292E7AFE-D6A7-4883-A0E7-3765764D0F9D}" presName="rootComposite" presStyleCnt="0"/>
      <dgm:spPr/>
    </dgm:pt>
    <dgm:pt modelId="{A0E8A2F0-1CC6-419B-B4B1-F7A5C7B5F4DE}" type="pres">
      <dgm:prSet presAssocID="{292E7AFE-D6A7-4883-A0E7-3765764D0F9D}" presName="rootText" presStyleLbl="node1" presStyleIdx="4" presStyleCnt="5" custScaleX="110873"/>
      <dgm:spPr/>
    </dgm:pt>
    <dgm:pt modelId="{6DF55CB8-9708-404C-9484-C320EF7DA6C1}" type="pres">
      <dgm:prSet presAssocID="{292E7AFE-D6A7-4883-A0E7-3765764D0F9D}" presName="rootConnector" presStyleLbl="node1" presStyleIdx="4" presStyleCnt="5"/>
      <dgm:spPr/>
    </dgm:pt>
    <dgm:pt modelId="{319AD702-1FE1-4F08-8FBC-5AE4BA58A284}" type="pres">
      <dgm:prSet presAssocID="{292E7AFE-D6A7-4883-A0E7-3765764D0F9D}" presName="childShape" presStyleCnt="0"/>
      <dgm:spPr/>
    </dgm:pt>
  </dgm:ptLst>
  <dgm:cxnLst>
    <dgm:cxn modelId="{9569370B-3BAA-45AE-9C58-DACEADDFF9A1}" type="presOf" srcId="{C6425FAF-CAEC-4F3A-8367-755AD4DC0E7E}" destId="{444DE78E-42CB-4BE3-BFE1-E4B2F2F0E063}" srcOrd="1" destOrd="0" presId="urn:microsoft.com/office/officeart/2005/8/layout/hierarchy3"/>
    <dgm:cxn modelId="{61EAB913-D242-4051-8EA6-658ADEF8BFF5}" srcId="{3B6E357E-9F7F-4BCE-B36A-17FD31AE902B}" destId="{FC94F4DF-C14D-40CF-B29F-2136FB57FA41}" srcOrd="0" destOrd="0" parTransId="{86518F33-8116-4F7E-853F-7431384EF708}" sibTransId="{694AB585-883D-42A7-B47E-667814094B3F}"/>
    <dgm:cxn modelId="{EE52C42E-9797-4B29-A026-7A8235D86E45}" type="presOf" srcId="{C6425FAF-CAEC-4F3A-8367-755AD4DC0E7E}" destId="{8337A803-6AE4-4CA4-AF15-4B4CE4158742}" srcOrd="0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0343D650-C567-46A2-B8F2-A0C5F10DBD33}" type="presOf" srcId="{FD02ECD6-8F58-4560-9F5D-F553FD9ED99A}" destId="{F97C6C23-74FC-4E4D-AEB8-65DCA88DD11C}" srcOrd="0" destOrd="0" presId="urn:microsoft.com/office/officeart/2005/8/layout/hierarchy3"/>
    <dgm:cxn modelId="{4A2AE151-399A-4DEC-988E-712F2CC685F6}" type="presOf" srcId="{FC94F4DF-C14D-40CF-B29F-2136FB57FA41}" destId="{99EF31D8-EA2E-46FA-87C6-F7109D263B2C}" srcOrd="1" destOrd="0" presId="urn:microsoft.com/office/officeart/2005/8/layout/hierarchy3"/>
    <dgm:cxn modelId="{1777A172-CD40-476D-AE58-13B005C71C6B}" type="presOf" srcId="{292E7AFE-D6A7-4883-A0E7-3765764D0F9D}" destId="{6DF55CB8-9708-404C-9484-C320EF7DA6C1}" srcOrd="1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1A181C91-8BD1-47CF-97FB-35D3E18D3838}" srcId="{3B6E357E-9F7F-4BCE-B36A-17FD31AE902B}" destId="{FD02ECD6-8F58-4560-9F5D-F553FD9ED99A}" srcOrd="3" destOrd="0" parTransId="{C51F6263-1832-4F78-898C-0B2746AE7DB2}" sibTransId="{56AC2DCB-23F4-47E6-863C-FD92CD8EB78A}"/>
    <dgm:cxn modelId="{D6C7D498-ADFC-49BB-A26C-F4B6F5662815}" srcId="{3B6E357E-9F7F-4BCE-B36A-17FD31AE902B}" destId="{292E7AFE-D6A7-4883-A0E7-3765764D0F9D}" srcOrd="4" destOrd="0" parTransId="{87AFAFCC-6BA0-41EF-8242-9654FCE5AA87}" sibTransId="{FC5CF464-CA72-4F19-838A-F7D9C57317ED}"/>
    <dgm:cxn modelId="{A1AD00AA-28E0-4B7F-82BB-9752EBFF4296}" srcId="{3B6E357E-9F7F-4BCE-B36A-17FD31AE902B}" destId="{C6425FAF-CAEC-4F3A-8367-755AD4DC0E7E}" srcOrd="2" destOrd="0" parTransId="{ECB7F86A-E308-4293-A9B8-88978126CCAF}" sibTransId="{3456095F-9898-404C-BBC1-4A2C5C6199E6}"/>
    <dgm:cxn modelId="{D16245B5-E5D9-4A8D-B260-77F43D6D0789}" type="presOf" srcId="{292E7AFE-D6A7-4883-A0E7-3765764D0F9D}" destId="{A0E8A2F0-1CC6-419B-B4B1-F7A5C7B5F4DE}" srcOrd="0" destOrd="0" presId="urn:microsoft.com/office/officeart/2005/8/layout/hierarchy3"/>
    <dgm:cxn modelId="{FF605FD6-3B0C-46AB-8312-A118EE2409EE}" type="presOf" srcId="{FD02ECD6-8F58-4560-9F5D-F553FD9ED99A}" destId="{3D9B97CC-0DC9-45B1-804B-AFE1314B7BC0}" srcOrd="1" destOrd="0" presId="urn:microsoft.com/office/officeart/2005/8/layout/hierarchy3"/>
    <dgm:cxn modelId="{644CFFED-E5C6-40CC-AF5B-B0723B1902B5}" type="presOf" srcId="{FC94F4DF-C14D-40CF-B29F-2136FB57FA41}" destId="{05721455-32C2-40F3-969D-EDD860C8762C}" srcOrd="0" destOrd="0" presId="urn:microsoft.com/office/officeart/2005/8/layout/hierarchy3"/>
    <dgm:cxn modelId="{64E98DFD-D147-492D-B104-7A36BACE1DEE}" srcId="{3B6E357E-9F7F-4BCE-B36A-17FD31AE902B}" destId="{75B221A8-AB5B-45F6-AD60-E124181ED9D9}" srcOrd="1" destOrd="0" parTransId="{95CFE746-326E-449B-B89E-1696F513FC67}" sibTransId="{778C8097-78CF-4BF4-8C6E-53CCC7C6E733}"/>
    <dgm:cxn modelId="{88D54A86-E05A-44C1-A870-5F95B0690DB7}" type="presParOf" srcId="{10553A0C-5246-406A-8D66-0CBAF38E0C4A}" destId="{02C9C259-C1D2-46C1-83D8-6D27EC56F2AA}" srcOrd="0" destOrd="0" presId="urn:microsoft.com/office/officeart/2005/8/layout/hierarchy3"/>
    <dgm:cxn modelId="{9C329A62-9245-4C2F-89B2-49A000AA271D}" type="presParOf" srcId="{02C9C259-C1D2-46C1-83D8-6D27EC56F2AA}" destId="{D8811273-57D8-4FD7-AAC0-9B0378709DCA}" srcOrd="0" destOrd="0" presId="urn:microsoft.com/office/officeart/2005/8/layout/hierarchy3"/>
    <dgm:cxn modelId="{DF0CDF94-7368-46F1-AEAA-DA05A85435C0}" type="presParOf" srcId="{D8811273-57D8-4FD7-AAC0-9B0378709DCA}" destId="{05721455-32C2-40F3-969D-EDD860C8762C}" srcOrd="0" destOrd="0" presId="urn:microsoft.com/office/officeart/2005/8/layout/hierarchy3"/>
    <dgm:cxn modelId="{1FB48DA7-2E3C-4058-9E58-C69591B86AFE}" type="presParOf" srcId="{D8811273-57D8-4FD7-AAC0-9B0378709DCA}" destId="{99EF31D8-EA2E-46FA-87C6-F7109D263B2C}" srcOrd="1" destOrd="0" presId="urn:microsoft.com/office/officeart/2005/8/layout/hierarchy3"/>
    <dgm:cxn modelId="{9458F22E-62C9-4A56-B981-BD2C04BEA149}" type="presParOf" srcId="{02C9C259-C1D2-46C1-83D8-6D27EC56F2AA}" destId="{195DAC30-D365-4D4D-BE44-9E7B6E5B7E1A}" srcOrd="1" destOrd="0" presId="urn:microsoft.com/office/officeart/2005/8/layout/hierarchy3"/>
    <dgm:cxn modelId="{839A30F0-2903-467A-8448-021876D93ECC}" type="presParOf" srcId="{10553A0C-5246-406A-8D66-0CBAF38E0C4A}" destId="{53FED618-1D69-46D7-93B9-3C5794250C96}" srcOrd="1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A96EB1CA-8BC9-4BBF-A7B7-B75CC7D747E5}" type="presParOf" srcId="{10553A0C-5246-406A-8D66-0CBAF38E0C4A}" destId="{762EE320-957E-44F9-80EB-150F6E80317B}" srcOrd="2" destOrd="0" presId="urn:microsoft.com/office/officeart/2005/8/layout/hierarchy3"/>
    <dgm:cxn modelId="{1694A5FA-B696-4A57-AC8B-3D93554A4CA5}" type="presParOf" srcId="{762EE320-957E-44F9-80EB-150F6E80317B}" destId="{AA9BB7E0-4C81-4677-BC56-44B1C5945D1B}" srcOrd="0" destOrd="0" presId="urn:microsoft.com/office/officeart/2005/8/layout/hierarchy3"/>
    <dgm:cxn modelId="{68EBC0FA-6820-4458-8472-7C2DC40E313E}" type="presParOf" srcId="{AA9BB7E0-4C81-4677-BC56-44B1C5945D1B}" destId="{8337A803-6AE4-4CA4-AF15-4B4CE4158742}" srcOrd="0" destOrd="0" presId="urn:microsoft.com/office/officeart/2005/8/layout/hierarchy3"/>
    <dgm:cxn modelId="{392F2E9B-69A6-4146-850D-47D2A7FBAC58}" type="presParOf" srcId="{AA9BB7E0-4C81-4677-BC56-44B1C5945D1B}" destId="{444DE78E-42CB-4BE3-BFE1-E4B2F2F0E063}" srcOrd="1" destOrd="0" presId="urn:microsoft.com/office/officeart/2005/8/layout/hierarchy3"/>
    <dgm:cxn modelId="{B4DFDCF8-5A1A-4D68-831C-BCE10ABBC622}" type="presParOf" srcId="{762EE320-957E-44F9-80EB-150F6E80317B}" destId="{EC7F4A1E-215C-41E6-B86B-4BB6FBA719A5}" srcOrd="1" destOrd="0" presId="urn:microsoft.com/office/officeart/2005/8/layout/hierarchy3"/>
    <dgm:cxn modelId="{32D9592D-D9E2-4CAF-8DFD-A5B66D65B327}" type="presParOf" srcId="{10553A0C-5246-406A-8D66-0CBAF38E0C4A}" destId="{F3171D9E-9FB8-4F05-8321-2336B5202E6D}" srcOrd="3" destOrd="0" presId="urn:microsoft.com/office/officeart/2005/8/layout/hierarchy3"/>
    <dgm:cxn modelId="{EE0FD31F-4778-499A-8F62-48E556EEA872}" type="presParOf" srcId="{F3171D9E-9FB8-4F05-8321-2336B5202E6D}" destId="{B0BB6498-8924-4742-AA58-B0C2C8EA81C9}" srcOrd="0" destOrd="0" presId="urn:microsoft.com/office/officeart/2005/8/layout/hierarchy3"/>
    <dgm:cxn modelId="{FBBD5AC5-C35D-4B3F-B89A-4BA3BCDED6D0}" type="presParOf" srcId="{B0BB6498-8924-4742-AA58-B0C2C8EA81C9}" destId="{F97C6C23-74FC-4E4D-AEB8-65DCA88DD11C}" srcOrd="0" destOrd="0" presId="urn:microsoft.com/office/officeart/2005/8/layout/hierarchy3"/>
    <dgm:cxn modelId="{F2CBE210-14BE-4322-8242-FAA7EA0A3150}" type="presParOf" srcId="{B0BB6498-8924-4742-AA58-B0C2C8EA81C9}" destId="{3D9B97CC-0DC9-45B1-804B-AFE1314B7BC0}" srcOrd="1" destOrd="0" presId="urn:microsoft.com/office/officeart/2005/8/layout/hierarchy3"/>
    <dgm:cxn modelId="{0C23CBF4-13EA-42C5-A91F-8D4732E33C5E}" type="presParOf" srcId="{F3171D9E-9FB8-4F05-8321-2336B5202E6D}" destId="{C244B520-676B-4D87-A9B5-8F86E0F534A9}" srcOrd="1" destOrd="0" presId="urn:microsoft.com/office/officeart/2005/8/layout/hierarchy3"/>
    <dgm:cxn modelId="{09954641-582B-4D92-B81B-E3DF30AF4D26}" type="presParOf" srcId="{10553A0C-5246-406A-8D66-0CBAF38E0C4A}" destId="{9916F96F-EDEA-41DF-93B0-29ED567F88ED}" srcOrd="4" destOrd="0" presId="urn:microsoft.com/office/officeart/2005/8/layout/hierarchy3"/>
    <dgm:cxn modelId="{19689D64-3A74-4D9C-B5EA-E87F1E3709F5}" type="presParOf" srcId="{9916F96F-EDEA-41DF-93B0-29ED567F88ED}" destId="{0DF4A4EC-82A6-47BA-976B-9E9D9464D1CE}" srcOrd="0" destOrd="0" presId="urn:microsoft.com/office/officeart/2005/8/layout/hierarchy3"/>
    <dgm:cxn modelId="{C8966248-46B6-49C5-A486-627DC11EFC0B}" type="presParOf" srcId="{0DF4A4EC-82A6-47BA-976B-9E9D9464D1CE}" destId="{A0E8A2F0-1CC6-419B-B4B1-F7A5C7B5F4DE}" srcOrd="0" destOrd="0" presId="urn:microsoft.com/office/officeart/2005/8/layout/hierarchy3"/>
    <dgm:cxn modelId="{B24A21CD-4C2B-4FDD-BB96-5F2713AD8C14}" type="presParOf" srcId="{0DF4A4EC-82A6-47BA-976B-9E9D9464D1CE}" destId="{6DF55CB8-9708-404C-9484-C320EF7DA6C1}" srcOrd="1" destOrd="0" presId="urn:microsoft.com/office/officeart/2005/8/layout/hierarchy3"/>
    <dgm:cxn modelId="{3BD0F92B-C73B-4D42-8B24-BF12802C6051}" type="presParOf" srcId="{9916F96F-EDEA-41DF-93B0-29ED567F88ED}" destId="{319AD702-1FE1-4F08-8FBC-5AE4BA58A2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E6EB32-8132-4C69-86EC-0F884C41E30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Volunteered as a nurse during the Japanese Occupation.</a:t>
          </a:r>
        </a:p>
      </dgm:t>
    </dgm:pt>
    <dgm:pt modelId="{FDDF31E4-FE8C-4DB9-998C-D3C87E63BE7D}" type="parTrans" cxnId="{6B2709E0-8079-4293-B2BA-A8BA3D35E714}">
      <dgm:prSet/>
      <dgm:spPr/>
      <dgm:t>
        <a:bodyPr/>
        <a:lstStyle/>
        <a:p>
          <a:endParaRPr lang="en-GB"/>
        </a:p>
      </dgm:t>
    </dgm:pt>
    <dgm:pt modelId="{005D487D-6197-4068-B1D9-3EE76ACA15A9}" type="sibTrans" cxnId="{6B2709E0-8079-4293-B2BA-A8BA3D35E714}">
      <dgm:prSet/>
      <dgm:spPr/>
      <dgm:t>
        <a:bodyPr/>
        <a:lstStyle/>
        <a:p>
          <a:endParaRPr lang="en-GB"/>
        </a:p>
      </dgm:t>
    </dgm:pt>
    <dgm:pt modelId="{686A3F2F-FBCE-4712-BBDE-EF788B959A66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and her husband brought the prisoners of war clothing, letters and medicines. </a:t>
          </a:r>
        </a:p>
      </dgm:t>
    </dgm:pt>
    <dgm:pt modelId="{27FA8E74-B1B2-48A0-901B-EF411376C456}" type="parTrans" cxnId="{2AB3D57E-998A-493F-9542-399F8C70FBD6}">
      <dgm:prSet/>
      <dgm:spPr/>
      <dgm:t>
        <a:bodyPr/>
        <a:lstStyle/>
        <a:p>
          <a:endParaRPr lang="en-GB"/>
        </a:p>
      </dgm:t>
    </dgm:pt>
    <dgm:pt modelId="{9877761A-C865-4352-8290-792E6BF242C4}" type="sibTrans" cxnId="{2AB3D57E-998A-493F-9542-399F8C70FBD6}">
      <dgm:prSet/>
      <dgm:spPr/>
      <dgm:t>
        <a:bodyPr/>
        <a:lstStyle/>
        <a:p>
          <a:endParaRPr lang="en-GB"/>
        </a:p>
      </dgm:t>
    </dgm:pt>
    <dgm:pt modelId="{513BBB01-174F-4195-8EB6-8221F27C216E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 leaned on her faith when she was subjected to torture and imprisonment.</a:t>
          </a:r>
        </a:p>
      </dgm:t>
    </dgm:pt>
    <dgm:pt modelId="{A42CFE4E-2F69-44AB-AE8A-131B6321255D}" type="parTrans" cxnId="{E46E6D44-031D-48CC-BC23-508F8A2BE90A}">
      <dgm:prSet/>
      <dgm:spPr/>
      <dgm:t>
        <a:bodyPr/>
        <a:lstStyle/>
        <a:p>
          <a:endParaRPr lang="en-GB"/>
        </a:p>
      </dgm:t>
    </dgm:pt>
    <dgm:pt modelId="{F09CF904-392F-493C-A5ED-7BAF49B0B6BE}" type="sibTrans" cxnId="{E46E6D44-031D-48CC-BC23-508F8A2BE90A}">
      <dgm:prSet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taught at St Margaret’s School, and St Andrew’s School to pay for the tuition fees at Raffles College (now National University of Singapore).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741D59D8-7265-48A6-A390-5DF780FA7BAA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For assisting the British prisoners-of-war, the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Choys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were bestowed the Officer of the Order of the British Empire, and Elizabeth got to meet Queen Elizabeth.</a:t>
          </a:r>
        </a:p>
      </dgm:t>
    </dgm:pt>
    <dgm:pt modelId="{FA533F2B-1984-403E-9D5D-250E83434029}" type="parTrans" cxnId="{E0620F9C-8E37-47DF-A1FE-3F1676ECDE28}">
      <dgm:prSet/>
      <dgm:spPr/>
      <dgm:t>
        <a:bodyPr/>
        <a:lstStyle/>
        <a:p>
          <a:endParaRPr lang="en-GB"/>
        </a:p>
      </dgm:t>
    </dgm:pt>
    <dgm:pt modelId="{BC6F8405-1634-45BB-9BFA-7394142F351D}" type="sibTrans" cxnId="{E0620F9C-8E37-47DF-A1FE-3F1676ECDE28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E6348A22-3B78-4AFE-B1D6-E1B445D2DE2C}" type="pres">
      <dgm:prSet presAssocID="{57E6EB32-8132-4C69-86EC-0F884C41E301}" presName="root" presStyleCnt="0"/>
      <dgm:spPr/>
    </dgm:pt>
    <dgm:pt modelId="{D4B2FB02-0872-4D70-87FB-D7EDC29AC645}" type="pres">
      <dgm:prSet presAssocID="{57E6EB32-8132-4C69-86EC-0F884C41E301}" presName="rootComposite" presStyleCnt="0"/>
      <dgm:spPr/>
    </dgm:pt>
    <dgm:pt modelId="{4A6CA8AC-F9DC-4BEB-AB85-D436007FC891}" type="pres">
      <dgm:prSet presAssocID="{57E6EB32-8132-4C69-86EC-0F884C41E301}" presName="rootText" presStyleLbl="node1" presStyleIdx="1" presStyleCnt="5" custScaleX="70218"/>
      <dgm:spPr/>
    </dgm:pt>
    <dgm:pt modelId="{942D3BC5-2EB7-4ED2-B70C-EC03740987BE}" type="pres">
      <dgm:prSet presAssocID="{57E6EB32-8132-4C69-86EC-0F884C41E301}" presName="rootConnector" presStyleLbl="node1" presStyleIdx="1" presStyleCnt="5"/>
      <dgm:spPr/>
    </dgm:pt>
    <dgm:pt modelId="{1754B9DA-A24C-4383-9E6C-9498D86625BD}" type="pres">
      <dgm:prSet presAssocID="{57E6EB32-8132-4C69-86EC-0F884C41E301}" presName="childShape" presStyleCnt="0"/>
      <dgm:spPr/>
    </dgm:pt>
    <dgm:pt modelId="{1FD3F476-D788-4FDE-8CEE-40CAF0C38A81}" type="pres">
      <dgm:prSet presAssocID="{686A3F2F-FBCE-4712-BBDE-EF788B959A66}" presName="root" presStyleCnt="0"/>
      <dgm:spPr/>
    </dgm:pt>
    <dgm:pt modelId="{A75B7BFA-D269-484B-9CDB-D4CFCA8B0DEB}" type="pres">
      <dgm:prSet presAssocID="{686A3F2F-FBCE-4712-BBDE-EF788B959A66}" presName="rootComposite" presStyleCnt="0"/>
      <dgm:spPr/>
    </dgm:pt>
    <dgm:pt modelId="{5FB8E38B-1396-44C0-AA3E-96EADF9A835D}" type="pres">
      <dgm:prSet presAssocID="{686A3F2F-FBCE-4712-BBDE-EF788B959A66}" presName="rootText" presStyleLbl="node1" presStyleIdx="2" presStyleCnt="5" custScaleX="70037"/>
      <dgm:spPr/>
    </dgm:pt>
    <dgm:pt modelId="{0EF5B8ED-31E4-433D-983C-167D02203EAD}" type="pres">
      <dgm:prSet presAssocID="{686A3F2F-FBCE-4712-BBDE-EF788B959A66}" presName="rootConnector" presStyleLbl="node1" presStyleIdx="2" presStyleCnt="5"/>
      <dgm:spPr/>
    </dgm:pt>
    <dgm:pt modelId="{526D80FA-7145-47E2-BB6B-1AB1C76DCEF0}" type="pres">
      <dgm:prSet presAssocID="{686A3F2F-FBCE-4712-BBDE-EF788B959A66}" presName="childShape" presStyleCnt="0"/>
      <dgm:spPr/>
    </dgm:pt>
    <dgm:pt modelId="{5289C42C-3F57-4AD7-A350-46034ABB806A}" type="pres">
      <dgm:prSet presAssocID="{513BBB01-174F-4195-8EB6-8221F27C216E}" presName="root" presStyleCnt="0"/>
      <dgm:spPr/>
    </dgm:pt>
    <dgm:pt modelId="{DB388B07-7FA1-4E1F-A8CC-D7BF8F2799FF}" type="pres">
      <dgm:prSet presAssocID="{513BBB01-174F-4195-8EB6-8221F27C216E}" presName="rootComposite" presStyleCnt="0"/>
      <dgm:spPr/>
    </dgm:pt>
    <dgm:pt modelId="{C75A8BD2-632C-4F77-A1A1-5374959FA801}" type="pres">
      <dgm:prSet presAssocID="{513BBB01-174F-4195-8EB6-8221F27C216E}" presName="rootText" presStyleLbl="node1" presStyleIdx="3" presStyleCnt="5" custScaleX="67630"/>
      <dgm:spPr/>
    </dgm:pt>
    <dgm:pt modelId="{4CBEF928-3365-4776-BDB2-0FED94B513F5}" type="pres">
      <dgm:prSet presAssocID="{513BBB01-174F-4195-8EB6-8221F27C216E}" presName="rootConnector" presStyleLbl="node1" presStyleIdx="3" presStyleCnt="5"/>
      <dgm:spPr/>
    </dgm:pt>
    <dgm:pt modelId="{3368A02F-B896-4A1D-8C08-44A1E0270706}" type="pres">
      <dgm:prSet presAssocID="{513BBB01-174F-4195-8EB6-8221F27C216E}" presName="childShape" presStyleCnt="0"/>
      <dgm:spPr/>
    </dgm:pt>
    <dgm:pt modelId="{E78B572E-22C3-4412-84EC-DD1AE57B0C6E}" type="pres">
      <dgm:prSet presAssocID="{741D59D8-7265-48A6-A390-5DF780FA7BAA}" presName="root" presStyleCnt="0"/>
      <dgm:spPr/>
    </dgm:pt>
    <dgm:pt modelId="{F5ACB83C-DE36-461E-83BC-78F8E87A5890}" type="pres">
      <dgm:prSet presAssocID="{741D59D8-7265-48A6-A390-5DF780FA7BAA}" presName="rootComposite" presStyleCnt="0"/>
      <dgm:spPr/>
    </dgm:pt>
    <dgm:pt modelId="{56865183-D8D6-4A80-A9EE-2F47422EC187}" type="pres">
      <dgm:prSet presAssocID="{741D59D8-7265-48A6-A390-5DF780FA7BAA}" presName="rootText" presStyleLbl="node1" presStyleIdx="4" presStyleCnt="5"/>
      <dgm:spPr/>
    </dgm:pt>
    <dgm:pt modelId="{6EF78C24-0DE9-4A08-8477-3AEF501E1A97}" type="pres">
      <dgm:prSet presAssocID="{741D59D8-7265-48A6-A390-5DF780FA7BAA}" presName="rootConnector" presStyleLbl="node1" presStyleIdx="4" presStyleCnt="5"/>
      <dgm:spPr/>
    </dgm:pt>
    <dgm:pt modelId="{4E401819-FC66-403B-B346-80EC2C6B83D1}" type="pres">
      <dgm:prSet presAssocID="{741D59D8-7265-48A6-A390-5DF780FA7BAA}" presName="childShape" presStyleCnt="0"/>
      <dgm:spPr/>
    </dgm:pt>
  </dgm:ptLst>
  <dgm:cxnLst>
    <dgm:cxn modelId="{D4119C29-CB52-4C3A-8429-9ABD4DD70364}" type="presOf" srcId="{57E6EB32-8132-4C69-86EC-0F884C41E301}" destId="{942D3BC5-2EB7-4ED2-B70C-EC03740987BE}" srcOrd="1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EE6A6B30-CB7D-4EA4-A5DE-12610FA9D237}" type="presOf" srcId="{513BBB01-174F-4195-8EB6-8221F27C216E}" destId="{C75A8BD2-632C-4F77-A1A1-5374959FA801}" srcOrd="0" destOrd="0" presId="urn:microsoft.com/office/officeart/2005/8/layout/hierarchy3"/>
    <dgm:cxn modelId="{0ECFBC36-4CE6-43E9-A7FD-9148D48B4308}" type="presOf" srcId="{686A3F2F-FBCE-4712-BBDE-EF788B959A66}" destId="{5FB8E38B-1396-44C0-AA3E-96EADF9A835D}" srcOrd="0" destOrd="0" presId="urn:microsoft.com/office/officeart/2005/8/layout/hierarchy3"/>
    <dgm:cxn modelId="{E3D23740-226F-424B-BAA0-33DF36C3FEC6}" type="presOf" srcId="{513BBB01-174F-4195-8EB6-8221F27C216E}" destId="{4CBEF928-3365-4776-BDB2-0FED94B513F5}" srcOrd="1" destOrd="0" presId="urn:microsoft.com/office/officeart/2005/8/layout/hierarchy3"/>
    <dgm:cxn modelId="{E46E6D44-031D-48CC-BC23-508F8A2BE90A}" srcId="{3B6E357E-9F7F-4BCE-B36A-17FD31AE902B}" destId="{513BBB01-174F-4195-8EB6-8221F27C216E}" srcOrd="3" destOrd="0" parTransId="{A42CFE4E-2F69-44AB-AE8A-131B6321255D}" sibTransId="{F09CF904-392F-493C-A5ED-7BAF49B0B6BE}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FE11F777-22F3-4000-8469-1FE816FC82A8}" type="presOf" srcId="{741D59D8-7265-48A6-A390-5DF780FA7BAA}" destId="{56865183-D8D6-4A80-A9EE-2F47422EC187}" srcOrd="0" destOrd="0" presId="urn:microsoft.com/office/officeart/2005/8/layout/hierarchy3"/>
    <dgm:cxn modelId="{159EC77D-9FD6-4B68-A566-66BA44DBD5D0}" type="presOf" srcId="{686A3F2F-FBCE-4712-BBDE-EF788B959A66}" destId="{0EF5B8ED-31E4-433D-983C-167D02203EAD}" srcOrd="1" destOrd="0" presId="urn:microsoft.com/office/officeart/2005/8/layout/hierarchy3"/>
    <dgm:cxn modelId="{2AB3D57E-998A-493F-9542-399F8C70FBD6}" srcId="{3B6E357E-9F7F-4BCE-B36A-17FD31AE902B}" destId="{686A3F2F-FBCE-4712-BBDE-EF788B959A66}" srcOrd="2" destOrd="0" parTransId="{27FA8E74-B1B2-48A0-901B-EF411376C456}" sibTransId="{9877761A-C865-4352-8290-792E6BF242C4}"/>
    <dgm:cxn modelId="{E0620F9C-8E37-47DF-A1FE-3F1676ECDE28}" srcId="{3B6E357E-9F7F-4BCE-B36A-17FD31AE902B}" destId="{741D59D8-7265-48A6-A390-5DF780FA7BAA}" srcOrd="4" destOrd="0" parTransId="{FA533F2B-1984-403E-9D5D-250E83434029}" sibTransId="{BC6F8405-1634-45BB-9BFA-7394142F351D}"/>
    <dgm:cxn modelId="{01DB81AD-D11A-4281-A045-918907BDE328}" type="presOf" srcId="{741D59D8-7265-48A6-A390-5DF780FA7BAA}" destId="{6EF78C24-0DE9-4A08-8477-3AEF501E1A97}" srcOrd="1" destOrd="0" presId="urn:microsoft.com/office/officeart/2005/8/layout/hierarchy3"/>
    <dgm:cxn modelId="{7250E5C2-6EFB-45AA-8573-DBFC84CD3C20}" type="presOf" srcId="{57E6EB32-8132-4C69-86EC-0F884C41E301}" destId="{4A6CA8AC-F9DC-4BEB-AB85-D436007FC891}" srcOrd="0" destOrd="0" presId="urn:microsoft.com/office/officeart/2005/8/layout/hierarchy3"/>
    <dgm:cxn modelId="{6B2709E0-8079-4293-B2BA-A8BA3D35E714}" srcId="{3B6E357E-9F7F-4BCE-B36A-17FD31AE902B}" destId="{57E6EB32-8132-4C69-86EC-0F884C41E301}" srcOrd="1" destOrd="0" parTransId="{FDDF31E4-FE8C-4DB9-998C-D3C87E63BE7D}" sibTransId="{005D487D-6197-4068-B1D9-3EE76ACA15A9}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A72B87B0-BC24-4888-BE2E-3DCA915FC2AC}" type="presParOf" srcId="{10553A0C-5246-406A-8D66-0CBAF38E0C4A}" destId="{E6348A22-3B78-4AFE-B1D6-E1B445D2DE2C}" srcOrd="1" destOrd="0" presId="urn:microsoft.com/office/officeart/2005/8/layout/hierarchy3"/>
    <dgm:cxn modelId="{6D78E382-7FD6-436F-92FB-7AAB2C7AD3CA}" type="presParOf" srcId="{E6348A22-3B78-4AFE-B1D6-E1B445D2DE2C}" destId="{D4B2FB02-0872-4D70-87FB-D7EDC29AC645}" srcOrd="0" destOrd="0" presId="urn:microsoft.com/office/officeart/2005/8/layout/hierarchy3"/>
    <dgm:cxn modelId="{44F0D440-07D0-43E5-A078-CE61B78AFEE3}" type="presParOf" srcId="{D4B2FB02-0872-4D70-87FB-D7EDC29AC645}" destId="{4A6CA8AC-F9DC-4BEB-AB85-D436007FC891}" srcOrd="0" destOrd="0" presId="urn:microsoft.com/office/officeart/2005/8/layout/hierarchy3"/>
    <dgm:cxn modelId="{26857FFA-CD96-4BA8-B734-6DD45D02254F}" type="presParOf" srcId="{D4B2FB02-0872-4D70-87FB-D7EDC29AC645}" destId="{942D3BC5-2EB7-4ED2-B70C-EC03740987BE}" srcOrd="1" destOrd="0" presId="urn:microsoft.com/office/officeart/2005/8/layout/hierarchy3"/>
    <dgm:cxn modelId="{6303B9A3-FE55-4108-B3EC-109486B303C6}" type="presParOf" srcId="{E6348A22-3B78-4AFE-B1D6-E1B445D2DE2C}" destId="{1754B9DA-A24C-4383-9E6C-9498D86625BD}" srcOrd="1" destOrd="0" presId="urn:microsoft.com/office/officeart/2005/8/layout/hierarchy3"/>
    <dgm:cxn modelId="{957222AF-4A99-433B-99C8-5164A23664A5}" type="presParOf" srcId="{10553A0C-5246-406A-8D66-0CBAF38E0C4A}" destId="{1FD3F476-D788-4FDE-8CEE-40CAF0C38A81}" srcOrd="2" destOrd="0" presId="urn:microsoft.com/office/officeart/2005/8/layout/hierarchy3"/>
    <dgm:cxn modelId="{E5A5CEED-8AC4-4589-9B2D-65288DA46E3D}" type="presParOf" srcId="{1FD3F476-D788-4FDE-8CEE-40CAF0C38A81}" destId="{A75B7BFA-D269-484B-9CDB-D4CFCA8B0DEB}" srcOrd="0" destOrd="0" presId="urn:microsoft.com/office/officeart/2005/8/layout/hierarchy3"/>
    <dgm:cxn modelId="{FA8BE7C6-0AC9-4D10-B5AF-2C5FA124BFFA}" type="presParOf" srcId="{A75B7BFA-D269-484B-9CDB-D4CFCA8B0DEB}" destId="{5FB8E38B-1396-44C0-AA3E-96EADF9A835D}" srcOrd="0" destOrd="0" presId="urn:microsoft.com/office/officeart/2005/8/layout/hierarchy3"/>
    <dgm:cxn modelId="{45505D22-AC5A-4D4F-943E-03110AA1B0CD}" type="presParOf" srcId="{A75B7BFA-D269-484B-9CDB-D4CFCA8B0DEB}" destId="{0EF5B8ED-31E4-433D-983C-167D02203EAD}" srcOrd="1" destOrd="0" presId="urn:microsoft.com/office/officeart/2005/8/layout/hierarchy3"/>
    <dgm:cxn modelId="{A1AB1ECE-F02D-42A9-8D74-4A0066ED7BC8}" type="presParOf" srcId="{1FD3F476-D788-4FDE-8CEE-40CAF0C38A81}" destId="{526D80FA-7145-47E2-BB6B-1AB1C76DCEF0}" srcOrd="1" destOrd="0" presId="urn:microsoft.com/office/officeart/2005/8/layout/hierarchy3"/>
    <dgm:cxn modelId="{3003A9CC-63B2-48DA-A2D3-9276AE560484}" type="presParOf" srcId="{10553A0C-5246-406A-8D66-0CBAF38E0C4A}" destId="{5289C42C-3F57-4AD7-A350-46034ABB806A}" srcOrd="3" destOrd="0" presId="urn:microsoft.com/office/officeart/2005/8/layout/hierarchy3"/>
    <dgm:cxn modelId="{0A8AA0A9-D9FF-4B72-A8A1-D01AA1B23C3A}" type="presParOf" srcId="{5289C42C-3F57-4AD7-A350-46034ABB806A}" destId="{DB388B07-7FA1-4E1F-A8CC-D7BF8F2799FF}" srcOrd="0" destOrd="0" presId="urn:microsoft.com/office/officeart/2005/8/layout/hierarchy3"/>
    <dgm:cxn modelId="{124CD607-BCA2-4D4F-A6ED-36712A930FD8}" type="presParOf" srcId="{DB388B07-7FA1-4E1F-A8CC-D7BF8F2799FF}" destId="{C75A8BD2-632C-4F77-A1A1-5374959FA801}" srcOrd="0" destOrd="0" presId="urn:microsoft.com/office/officeart/2005/8/layout/hierarchy3"/>
    <dgm:cxn modelId="{3259E45D-3CD1-4F08-AA59-6EB6079716EC}" type="presParOf" srcId="{DB388B07-7FA1-4E1F-A8CC-D7BF8F2799FF}" destId="{4CBEF928-3365-4776-BDB2-0FED94B513F5}" srcOrd="1" destOrd="0" presId="urn:microsoft.com/office/officeart/2005/8/layout/hierarchy3"/>
    <dgm:cxn modelId="{AE23C7CA-11AB-4A77-86DA-01FD4BE7EE3D}" type="presParOf" srcId="{5289C42C-3F57-4AD7-A350-46034ABB806A}" destId="{3368A02F-B896-4A1D-8C08-44A1E0270706}" srcOrd="1" destOrd="0" presId="urn:microsoft.com/office/officeart/2005/8/layout/hierarchy3"/>
    <dgm:cxn modelId="{1AE2E321-3F6A-49A4-85DC-BCE1822C42D4}" type="presParOf" srcId="{10553A0C-5246-406A-8D66-0CBAF38E0C4A}" destId="{E78B572E-22C3-4412-84EC-DD1AE57B0C6E}" srcOrd="4" destOrd="0" presId="urn:microsoft.com/office/officeart/2005/8/layout/hierarchy3"/>
    <dgm:cxn modelId="{DD1D1E98-22B2-40E9-9845-CDDDE61041D9}" type="presParOf" srcId="{E78B572E-22C3-4412-84EC-DD1AE57B0C6E}" destId="{F5ACB83C-DE36-461E-83BC-78F8E87A5890}" srcOrd="0" destOrd="0" presId="urn:microsoft.com/office/officeart/2005/8/layout/hierarchy3"/>
    <dgm:cxn modelId="{9A96C34C-20D7-4A2E-BE07-60723406909B}" type="presParOf" srcId="{F5ACB83C-DE36-461E-83BC-78F8E87A5890}" destId="{56865183-D8D6-4A80-A9EE-2F47422EC187}" srcOrd="0" destOrd="0" presId="urn:microsoft.com/office/officeart/2005/8/layout/hierarchy3"/>
    <dgm:cxn modelId="{24374EB1-F582-4160-92CE-E2DF4B552038}" type="presParOf" srcId="{F5ACB83C-DE36-461E-83BC-78F8E87A5890}" destId="{6EF78C24-0DE9-4A08-8477-3AEF501E1A97}" srcOrd="1" destOrd="0" presId="urn:microsoft.com/office/officeart/2005/8/layout/hierarchy3"/>
    <dgm:cxn modelId="{1340447B-588D-4AAB-8E1C-620D875668EE}" type="presParOf" srcId="{E78B572E-22C3-4412-84EC-DD1AE57B0C6E}" destId="{4E401819-FC66-403B-B346-80EC2C6B83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Hajjah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Fatimah bin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Sulaiman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built a successful steamship and </a:t>
          </a:r>
          <a:r>
            <a:rPr lang="en-GB" sz="1200" b="0" i="1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salib</a:t>
          </a:r>
          <a:r>
            <a:rPr lang="en-GB" sz="1200" b="0" i="1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oat</a:t>
          </a:r>
          <a:r>
            <a:rPr lang="en-GB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-based trading operation.</a:t>
          </a:r>
          <a:endParaRPr lang="en-GB" sz="1200" b="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FA2E1682-0774-4913-9EBC-F78E5F88791B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Fatimah’s residence was burgled twice and set on fire the second time. </a:t>
          </a:r>
        </a:p>
      </dgm:t>
    </dgm:pt>
    <dgm:pt modelId="{D3E1CE72-1E8F-41AF-9B13-06660B14CC56}" type="parTrans" cxnId="{DBBB32CF-9564-473E-84D6-6EBC8992E02F}">
      <dgm:prSet/>
      <dgm:spPr/>
      <dgm:t>
        <a:bodyPr/>
        <a:lstStyle/>
        <a:p>
          <a:endParaRPr lang="en-GB"/>
        </a:p>
      </dgm:t>
    </dgm:pt>
    <dgm:pt modelId="{86784E6F-84E6-4E47-AE54-0DE2AF66B093}" type="sibTrans" cxnId="{DBBB32CF-9564-473E-84D6-6EBC8992E02F}">
      <dgm:prSet/>
      <dgm:spPr/>
      <dgm:t>
        <a:bodyPr/>
        <a:lstStyle/>
        <a:p>
          <a:endParaRPr lang="en-GB"/>
        </a:p>
      </dgm:t>
    </dgm:pt>
    <dgm:pt modelId="{8364AACD-7113-4A28-95A0-DEDA8EB98656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Grateful she was not around during the burglaries, she donated money and the land her house was on to build a mosque –  Masjid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Fatimah.</a:t>
          </a:r>
        </a:p>
      </dgm:t>
    </dgm:pt>
    <dgm:pt modelId="{AF965F2E-A88D-45B9-80CA-4C40CBB51FBB}" type="parTrans" cxnId="{0462377E-BC16-4973-9A23-F180F89A7F53}">
      <dgm:prSet/>
      <dgm:spPr/>
      <dgm:t>
        <a:bodyPr/>
        <a:lstStyle/>
        <a:p>
          <a:endParaRPr lang="en-GB"/>
        </a:p>
      </dgm:t>
    </dgm:pt>
    <dgm:pt modelId="{06C3B214-568F-4B67-B924-E4D99F9DC64E}" type="sibTrans" cxnId="{0462377E-BC16-4973-9A23-F180F89A7F53}">
      <dgm:prSet/>
      <dgm:spPr/>
      <dgm:t>
        <a:bodyPr/>
        <a:lstStyle/>
        <a:p>
          <a:endParaRPr lang="en-GB"/>
        </a:p>
      </dgm:t>
    </dgm:pt>
    <dgm:pt modelId="{CB4EDAF7-750C-4697-ACD6-FF5B00FD4691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Fatimah also rebuilt her own house, and funded the construction of houses for the poor on the land next to the Masjid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Fatimah.</a:t>
          </a:r>
        </a:p>
      </dgm:t>
    </dgm:pt>
    <dgm:pt modelId="{8EEBBEEA-BA68-4822-97ED-8F6BC23D5BF8}" type="parTrans" cxnId="{F6474250-3E69-40E1-AB27-73CF3AEEC756}">
      <dgm:prSet/>
      <dgm:spPr/>
      <dgm:t>
        <a:bodyPr/>
        <a:lstStyle/>
        <a:p>
          <a:endParaRPr lang="en-GB"/>
        </a:p>
      </dgm:t>
    </dgm:pt>
    <dgm:pt modelId="{98D22CEB-B4D8-4631-AFE3-F760188CAD0E}" type="sibTrans" cxnId="{F6474250-3E69-40E1-AB27-73CF3AEEC756}">
      <dgm:prSet/>
      <dgm:spPr/>
      <dgm:t>
        <a:bodyPr/>
        <a:lstStyle/>
        <a:p>
          <a:endParaRPr lang="en-GB"/>
        </a:p>
      </dgm:t>
    </dgm:pt>
    <dgm:pt modelId="{DD4F0D66-B225-49E6-B974-46E46DDF339D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She’s referred to as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 because she made a pilgrimage to Mecca or Hajj. </a:t>
          </a:r>
        </a:p>
      </dgm:t>
    </dgm:pt>
    <dgm:pt modelId="{B8CF4087-290F-4752-BAE9-FA68E23D67EA}" type="parTrans" cxnId="{4785121F-79A6-453D-86EB-3D604F24C6BA}">
      <dgm:prSet/>
      <dgm:spPr/>
      <dgm:t>
        <a:bodyPr/>
        <a:lstStyle/>
        <a:p>
          <a:endParaRPr lang="en-GB"/>
        </a:p>
      </dgm:t>
    </dgm:pt>
    <dgm:pt modelId="{E2377606-5BC0-47C9-82C6-2B15424402C4}" type="sibTrans" cxnId="{4785121F-79A6-453D-86EB-3D604F24C6BA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7B9ABA2B-BF3B-4941-B107-7629636566D2}" type="pres">
      <dgm:prSet presAssocID="{DD4F0D66-B225-49E6-B974-46E46DDF339D}" presName="root" presStyleCnt="0"/>
      <dgm:spPr/>
    </dgm:pt>
    <dgm:pt modelId="{862B5513-696E-4CF0-8EC6-6DF12A10B121}" type="pres">
      <dgm:prSet presAssocID="{DD4F0D66-B225-49E6-B974-46E46DDF339D}" presName="rootComposite" presStyleCnt="0"/>
      <dgm:spPr/>
    </dgm:pt>
    <dgm:pt modelId="{D7E644C4-A124-41F6-8DDE-4FDD99AC0719}" type="pres">
      <dgm:prSet presAssocID="{DD4F0D66-B225-49E6-B974-46E46DDF339D}" presName="rootText" presStyleLbl="node1" presStyleIdx="1" presStyleCnt="5"/>
      <dgm:spPr/>
    </dgm:pt>
    <dgm:pt modelId="{C62E67E5-2854-47EA-B91B-62DCCF3A2D4A}" type="pres">
      <dgm:prSet presAssocID="{DD4F0D66-B225-49E6-B974-46E46DDF339D}" presName="rootConnector" presStyleLbl="node1" presStyleIdx="1" presStyleCnt="5"/>
      <dgm:spPr/>
    </dgm:pt>
    <dgm:pt modelId="{AE0F1EF3-0BD9-447B-B301-AEB754BE6E06}" type="pres">
      <dgm:prSet presAssocID="{DD4F0D66-B225-49E6-B974-46E46DDF339D}" presName="childShape" presStyleCnt="0"/>
      <dgm:spPr/>
    </dgm:pt>
    <dgm:pt modelId="{E2431C59-E68F-4925-9B4F-D242EEEF1FEE}" type="pres">
      <dgm:prSet presAssocID="{FA2E1682-0774-4913-9EBC-F78E5F88791B}" presName="root" presStyleCnt="0"/>
      <dgm:spPr/>
    </dgm:pt>
    <dgm:pt modelId="{F25C3074-E0E5-4435-9AF0-32780CEFA7EE}" type="pres">
      <dgm:prSet presAssocID="{FA2E1682-0774-4913-9EBC-F78E5F88791B}" presName="rootComposite" presStyleCnt="0"/>
      <dgm:spPr/>
    </dgm:pt>
    <dgm:pt modelId="{B5B3C457-0593-4934-8302-A91BC0E064D6}" type="pres">
      <dgm:prSet presAssocID="{FA2E1682-0774-4913-9EBC-F78E5F88791B}" presName="rootText" presStyleLbl="node1" presStyleIdx="2" presStyleCnt="5"/>
      <dgm:spPr/>
    </dgm:pt>
    <dgm:pt modelId="{85A45E6D-D595-4CE6-B8A1-BD04374B2135}" type="pres">
      <dgm:prSet presAssocID="{FA2E1682-0774-4913-9EBC-F78E5F88791B}" presName="rootConnector" presStyleLbl="node1" presStyleIdx="2" presStyleCnt="5"/>
      <dgm:spPr/>
    </dgm:pt>
    <dgm:pt modelId="{AF953432-F119-4D17-A492-A0B8BA3C42AB}" type="pres">
      <dgm:prSet presAssocID="{FA2E1682-0774-4913-9EBC-F78E5F88791B}" presName="childShape" presStyleCnt="0"/>
      <dgm:spPr/>
    </dgm:pt>
    <dgm:pt modelId="{8C48C268-1EB1-4C5B-8376-186C2BF6AD99}" type="pres">
      <dgm:prSet presAssocID="{8364AACD-7113-4A28-95A0-DEDA8EB98656}" presName="root" presStyleCnt="0"/>
      <dgm:spPr/>
    </dgm:pt>
    <dgm:pt modelId="{07466C16-B5FB-4FB5-A70E-1D4336A00F50}" type="pres">
      <dgm:prSet presAssocID="{8364AACD-7113-4A28-95A0-DEDA8EB98656}" presName="rootComposite" presStyleCnt="0"/>
      <dgm:spPr/>
    </dgm:pt>
    <dgm:pt modelId="{CE6545FC-2A8B-4417-8E43-F77C086FD032}" type="pres">
      <dgm:prSet presAssocID="{8364AACD-7113-4A28-95A0-DEDA8EB98656}" presName="rootText" presStyleLbl="node1" presStyleIdx="3" presStyleCnt="5" custScaleX="171167"/>
      <dgm:spPr/>
    </dgm:pt>
    <dgm:pt modelId="{A2A1ED48-0F6C-4B57-8F5F-320B5DDB44DA}" type="pres">
      <dgm:prSet presAssocID="{8364AACD-7113-4A28-95A0-DEDA8EB98656}" presName="rootConnector" presStyleLbl="node1" presStyleIdx="3" presStyleCnt="5"/>
      <dgm:spPr/>
    </dgm:pt>
    <dgm:pt modelId="{3BD7618E-AF29-4AFF-BDD3-54C20B29C267}" type="pres">
      <dgm:prSet presAssocID="{8364AACD-7113-4A28-95A0-DEDA8EB98656}" presName="childShape" presStyleCnt="0"/>
      <dgm:spPr/>
    </dgm:pt>
    <dgm:pt modelId="{1CD8A386-431C-4569-AE7E-0CD44252E685}" type="pres">
      <dgm:prSet presAssocID="{CB4EDAF7-750C-4697-ACD6-FF5B00FD4691}" presName="root" presStyleCnt="0"/>
      <dgm:spPr/>
    </dgm:pt>
    <dgm:pt modelId="{46DA8B28-FA30-47EC-B443-584102334D21}" type="pres">
      <dgm:prSet presAssocID="{CB4EDAF7-750C-4697-ACD6-FF5B00FD4691}" presName="rootComposite" presStyleCnt="0"/>
      <dgm:spPr/>
    </dgm:pt>
    <dgm:pt modelId="{E51F6140-88F9-45F3-855A-D9C2050D74DF}" type="pres">
      <dgm:prSet presAssocID="{CB4EDAF7-750C-4697-ACD6-FF5B00FD4691}" presName="rootText" presStyleLbl="node1" presStyleIdx="4" presStyleCnt="5" custScaleX="125195"/>
      <dgm:spPr/>
    </dgm:pt>
    <dgm:pt modelId="{C4548078-B20C-4C41-BE13-A0B7BB4D9E0E}" type="pres">
      <dgm:prSet presAssocID="{CB4EDAF7-750C-4697-ACD6-FF5B00FD4691}" presName="rootConnector" presStyleLbl="node1" presStyleIdx="4" presStyleCnt="5"/>
      <dgm:spPr/>
    </dgm:pt>
    <dgm:pt modelId="{0098F831-F3A4-4F15-834B-12DE6EB54B6B}" type="pres">
      <dgm:prSet presAssocID="{CB4EDAF7-750C-4697-ACD6-FF5B00FD4691}" presName="childShape" presStyleCnt="0"/>
      <dgm:spPr/>
    </dgm:pt>
  </dgm:ptLst>
  <dgm:cxnLst>
    <dgm:cxn modelId="{4F2EC603-7AAE-4E93-AF5A-8442E025A93F}" type="presOf" srcId="{DD4F0D66-B225-49E6-B974-46E46DDF339D}" destId="{C62E67E5-2854-47EA-B91B-62DCCF3A2D4A}" srcOrd="1" destOrd="0" presId="urn:microsoft.com/office/officeart/2005/8/layout/hierarchy3"/>
    <dgm:cxn modelId="{4785121F-79A6-453D-86EB-3D604F24C6BA}" srcId="{3B6E357E-9F7F-4BCE-B36A-17FD31AE902B}" destId="{DD4F0D66-B225-49E6-B974-46E46DDF339D}" srcOrd="1" destOrd="0" parTransId="{B8CF4087-290F-4752-BAE9-FA68E23D67EA}" sibTransId="{E2377606-5BC0-47C9-82C6-2B15424402C4}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E4A56F3E-4550-4FE9-BDFE-5C3B4E8962B3}" type="presOf" srcId="{FA2E1682-0774-4913-9EBC-F78E5F88791B}" destId="{B5B3C457-0593-4934-8302-A91BC0E064D6}" srcOrd="0" destOrd="0" presId="urn:microsoft.com/office/officeart/2005/8/layout/hierarchy3"/>
    <dgm:cxn modelId="{A441A845-6BF5-4588-A661-4B50192C0DBB}" type="presOf" srcId="{8364AACD-7113-4A28-95A0-DEDA8EB98656}" destId="{CE6545FC-2A8B-4417-8E43-F77C086FD032}" srcOrd="0" destOrd="0" presId="urn:microsoft.com/office/officeart/2005/8/layout/hierarchy3"/>
    <dgm:cxn modelId="{F208814E-358B-480D-AE7C-1B9F22C7588F}" type="presOf" srcId="{DD4F0D66-B225-49E6-B974-46E46DDF339D}" destId="{D7E644C4-A124-41F6-8DDE-4FDD99AC0719}" srcOrd="0" destOrd="0" presId="urn:microsoft.com/office/officeart/2005/8/layout/hierarchy3"/>
    <dgm:cxn modelId="{F6474250-3E69-40E1-AB27-73CF3AEEC756}" srcId="{3B6E357E-9F7F-4BCE-B36A-17FD31AE902B}" destId="{CB4EDAF7-750C-4697-ACD6-FF5B00FD4691}" srcOrd="4" destOrd="0" parTransId="{8EEBBEEA-BA68-4822-97ED-8F6BC23D5BF8}" sibTransId="{98D22CEB-B4D8-4631-AFE3-F760188CAD0E}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4854D976-9EAF-4D08-82FB-78B5989549C2}" type="presOf" srcId="{CB4EDAF7-750C-4697-ACD6-FF5B00FD4691}" destId="{E51F6140-88F9-45F3-855A-D9C2050D74DF}" srcOrd="0" destOrd="0" presId="urn:microsoft.com/office/officeart/2005/8/layout/hierarchy3"/>
    <dgm:cxn modelId="{0462377E-BC16-4973-9A23-F180F89A7F53}" srcId="{3B6E357E-9F7F-4BCE-B36A-17FD31AE902B}" destId="{8364AACD-7113-4A28-95A0-DEDA8EB98656}" srcOrd="3" destOrd="0" parTransId="{AF965F2E-A88D-45B9-80CA-4C40CBB51FBB}" sibTransId="{06C3B214-568F-4B67-B924-E4D99F9DC64E}"/>
    <dgm:cxn modelId="{96BDC995-52B3-4941-8648-F6D1358FBBF5}" type="presOf" srcId="{CB4EDAF7-750C-4697-ACD6-FF5B00FD4691}" destId="{C4548078-B20C-4C41-BE13-A0B7BB4D9E0E}" srcOrd="1" destOrd="0" presId="urn:microsoft.com/office/officeart/2005/8/layout/hierarchy3"/>
    <dgm:cxn modelId="{853594BC-68C3-42C0-B356-5F6AEC9E62FC}" type="presOf" srcId="{FA2E1682-0774-4913-9EBC-F78E5F88791B}" destId="{85A45E6D-D595-4CE6-B8A1-BD04374B2135}" srcOrd="1" destOrd="0" presId="urn:microsoft.com/office/officeart/2005/8/layout/hierarchy3"/>
    <dgm:cxn modelId="{DBBB32CF-9564-473E-84D6-6EBC8992E02F}" srcId="{3B6E357E-9F7F-4BCE-B36A-17FD31AE902B}" destId="{FA2E1682-0774-4913-9EBC-F78E5F88791B}" srcOrd="2" destOrd="0" parTransId="{D3E1CE72-1E8F-41AF-9B13-06660B14CC56}" sibTransId="{86784E6F-84E6-4E47-AE54-0DE2AF66B093}"/>
    <dgm:cxn modelId="{AE21F1F0-D88E-4D4C-9041-51F672E1D789}" type="presOf" srcId="{8364AACD-7113-4A28-95A0-DEDA8EB98656}" destId="{A2A1ED48-0F6C-4B57-8F5F-320B5DDB44DA}" srcOrd="1" destOrd="0" presId="urn:microsoft.com/office/officeart/2005/8/layout/hierarchy3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E69700B9-EDC4-4B97-91A2-B02143706BC0}" type="presParOf" srcId="{10553A0C-5246-406A-8D66-0CBAF38E0C4A}" destId="{7B9ABA2B-BF3B-4941-B107-7629636566D2}" srcOrd="1" destOrd="0" presId="urn:microsoft.com/office/officeart/2005/8/layout/hierarchy3"/>
    <dgm:cxn modelId="{9380AB8B-2A97-40FE-AD0B-E9DF0EB907C1}" type="presParOf" srcId="{7B9ABA2B-BF3B-4941-B107-7629636566D2}" destId="{862B5513-696E-4CF0-8EC6-6DF12A10B121}" srcOrd="0" destOrd="0" presId="urn:microsoft.com/office/officeart/2005/8/layout/hierarchy3"/>
    <dgm:cxn modelId="{EBF24533-054F-425F-B51A-F227B1A66A31}" type="presParOf" srcId="{862B5513-696E-4CF0-8EC6-6DF12A10B121}" destId="{D7E644C4-A124-41F6-8DDE-4FDD99AC0719}" srcOrd="0" destOrd="0" presId="urn:microsoft.com/office/officeart/2005/8/layout/hierarchy3"/>
    <dgm:cxn modelId="{91B80CD5-4BFF-4BB5-B60B-AD14C061B0F8}" type="presParOf" srcId="{862B5513-696E-4CF0-8EC6-6DF12A10B121}" destId="{C62E67E5-2854-47EA-B91B-62DCCF3A2D4A}" srcOrd="1" destOrd="0" presId="urn:microsoft.com/office/officeart/2005/8/layout/hierarchy3"/>
    <dgm:cxn modelId="{DF89CE54-C981-4D30-8097-FAC5BD1541CF}" type="presParOf" srcId="{7B9ABA2B-BF3B-4941-B107-7629636566D2}" destId="{AE0F1EF3-0BD9-447B-B301-AEB754BE6E06}" srcOrd="1" destOrd="0" presId="urn:microsoft.com/office/officeart/2005/8/layout/hierarchy3"/>
    <dgm:cxn modelId="{32E4556B-25D4-4236-965A-872BE4E34F85}" type="presParOf" srcId="{10553A0C-5246-406A-8D66-0CBAF38E0C4A}" destId="{E2431C59-E68F-4925-9B4F-D242EEEF1FEE}" srcOrd="2" destOrd="0" presId="urn:microsoft.com/office/officeart/2005/8/layout/hierarchy3"/>
    <dgm:cxn modelId="{76DDCA55-F952-4A9F-8DD6-CBC7421C7805}" type="presParOf" srcId="{E2431C59-E68F-4925-9B4F-D242EEEF1FEE}" destId="{F25C3074-E0E5-4435-9AF0-32780CEFA7EE}" srcOrd="0" destOrd="0" presId="urn:microsoft.com/office/officeart/2005/8/layout/hierarchy3"/>
    <dgm:cxn modelId="{3853F492-B8A0-499E-9829-A3CF49635CD6}" type="presParOf" srcId="{F25C3074-E0E5-4435-9AF0-32780CEFA7EE}" destId="{B5B3C457-0593-4934-8302-A91BC0E064D6}" srcOrd="0" destOrd="0" presId="urn:microsoft.com/office/officeart/2005/8/layout/hierarchy3"/>
    <dgm:cxn modelId="{FA12691E-0890-4FCD-9278-3D018C66C373}" type="presParOf" srcId="{F25C3074-E0E5-4435-9AF0-32780CEFA7EE}" destId="{85A45E6D-D595-4CE6-B8A1-BD04374B2135}" srcOrd="1" destOrd="0" presId="urn:microsoft.com/office/officeart/2005/8/layout/hierarchy3"/>
    <dgm:cxn modelId="{2E172AA9-D88E-4227-933F-189974301EA0}" type="presParOf" srcId="{E2431C59-E68F-4925-9B4F-D242EEEF1FEE}" destId="{AF953432-F119-4D17-A492-A0B8BA3C42AB}" srcOrd="1" destOrd="0" presId="urn:microsoft.com/office/officeart/2005/8/layout/hierarchy3"/>
    <dgm:cxn modelId="{97EE9301-E730-4E59-8B09-6073750E0BBD}" type="presParOf" srcId="{10553A0C-5246-406A-8D66-0CBAF38E0C4A}" destId="{8C48C268-1EB1-4C5B-8376-186C2BF6AD99}" srcOrd="3" destOrd="0" presId="urn:microsoft.com/office/officeart/2005/8/layout/hierarchy3"/>
    <dgm:cxn modelId="{B8231340-3DF8-403C-AD9E-CE5A0B0A1DF9}" type="presParOf" srcId="{8C48C268-1EB1-4C5B-8376-186C2BF6AD99}" destId="{07466C16-B5FB-4FB5-A70E-1D4336A00F50}" srcOrd="0" destOrd="0" presId="urn:microsoft.com/office/officeart/2005/8/layout/hierarchy3"/>
    <dgm:cxn modelId="{AE528864-57C6-4691-B2F1-4253143EE001}" type="presParOf" srcId="{07466C16-B5FB-4FB5-A70E-1D4336A00F50}" destId="{CE6545FC-2A8B-4417-8E43-F77C086FD032}" srcOrd="0" destOrd="0" presId="urn:microsoft.com/office/officeart/2005/8/layout/hierarchy3"/>
    <dgm:cxn modelId="{1E488445-BBF7-4FD0-B818-2EACF6A3D86E}" type="presParOf" srcId="{07466C16-B5FB-4FB5-A70E-1D4336A00F50}" destId="{A2A1ED48-0F6C-4B57-8F5F-320B5DDB44DA}" srcOrd="1" destOrd="0" presId="urn:microsoft.com/office/officeart/2005/8/layout/hierarchy3"/>
    <dgm:cxn modelId="{0FFE5459-441C-4369-96D3-396F3472FAE3}" type="presParOf" srcId="{8C48C268-1EB1-4C5B-8376-186C2BF6AD99}" destId="{3BD7618E-AF29-4AFF-BDD3-54C20B29C267}" srcOrd="1" destOrd="0" presId="urn:microsoft.com/office/officeart/2005/8/layout/hierarchy3"/>
    <dgm:cxn modelId="{027BFC9E-3D5E-4A39-9A3A-96796F9C4E63}" type="presParOf" srcId="{10553A0C-5246-406A-8D66-0CBAF38E0C4A}" destId="{1CD8A386-431C-4569-AE7E-0CD44252E685}" srcOrd="4" destOrd="0" presId="urn:microsoft.com/office/officeart/2005/8/layout/hierarchy3"/>
    <dgm:cxn modelId="{2656927D-7C65-44C4-BCAC-9749BD75082B}" type="presParOf" srcId="{1CD8A386-431C-4569-AE7E-0CD44252E685}" destId="{46DA8B28-FA30-47EC-B443-584102334D21}" srcOrd="0" destOrd="0" presId="urn:microsoft.com/office/officeart/2005/8/layout/hierarchy3"/>
    <dgm:cxn modelId="{688B849B-99AF-418C-B667-3373BC3BE378}" type="presParOf" srcId="{46DA8B28-FA30-47EC-B443-584102334D21}" destId="{E51F6140-88F9-45F3-855A-D9C2050D74DF}" srcOrd="0" destOrd="0" presId="urn:microsoft.com/office/officeart/2005/8/layout/hierarchy3"/>
    <dgm:cxn modelId="{6211D165-8433-4FFA-9EE6-E6799D06876E}" type="presParOf" srcId="{46DA8B28-FA30-47EC-B443-584102334D21}" destId="{C4548078-B20C-4C41-BE13-A0B7BB4D9E0E}" srcOrd="1" destOrd="0" presId="urn:microsoft.com/office/officeart/2005/8/layout/hierarchy3"/>
    <dgm:cxn modelId="{1BF96384-D4AD-4EEA-B95A-8A873260BDFD}" type="presParOf" srcId="{1CD8A386-431C-4569-AE7E-0CD44252E685}" destId="{0098F831-F3A4-4F15-834B-12DE6EB54B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 wife of the first Prime Minister of Singapore, Kwa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Geok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Choo was also the co-founder of law firm Lee &amp; Lee.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C029545B-A782-421F-BD40-3979F3007892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graduated with first-class honours from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Girton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College. She was admitted to the Colony Bar in 1951. She was one of the few female practicing lawyers.</a:t>
          </a:r>
        </a:p>
      </dgm:t>
    </dgm:pt>
    <dgm:pt modelId="{B1BF497F-E539-4458-AF7E-F42C3670CCB3}" type="parTrans" cxnId="{6DED6178-E8E4-449E-831F-F85F9B0ECF43}">
      <dgm:prSet/>
      <dgm:spPr/>
      <dgm:t>
        <a:bodyPr/>
        <a:lstStyle/>
        <a:p>
          <a:endParaRPr lang="en-GB"/>
        </a:p>
      </dgm:t>
    </dgm:pt>
    <dgm:pt modelId="{351F96B8-7C2F-4C10-8358-ADF038DF2DC5}" type="sibTrans" cxnId="{6DED6178-E8E4-449E-831F-F85F9B0ECF43}">
      <dgm:prSet/>
      <dgm:spPr/>
      <dgm:t>
        <a:bodyPr/>
        <a:lstStyle/>
        <a:p>
          <a:endParaRPr lang="en-GB"/>
        </a:p>
      </dgm:t>
    </dgm:pt>
    <dgm:pt modelId="{D4FDCA26-67B2-4963-8A3F-BD7CA913B3F4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also a founding member of the People’s Action Party, helping to draft the PAP Constitution.  </a:t>
          </a:r>
        </a:p>
      </dgm:t>
    </dgm:pt>
    <dgm:pt modelId="{D0627468-16E5-47B5-A90C-80AE234E90A0}" type="parTrans" cxnId="{39FA34B4-982D-4802-98B4-25B4C8FFE8FC}">
      <dgm:prSet/>
      <dgm:spPr/>
      <dgm:t>
        <a:bodyPr/>
        <a:lstStyle/>
        <a:p>
          <a:endParaRPr lang="en-GB"/>
        </a:p>
      </dgm:t>
    </dgm:pt>
    <dgm:pt modelId="{9DCE291D-067D-4115-90C0-5C6D01C1CB49}" type="sibTrans" cxnId="{39FA34B4-982D-4802-98B4-25B4C8FFE8FC}">
      <dgm:prSet/>
      <dgm:spPr/>
      <dgm:t>
        <a:bodyPr/>
        <a:lstStyle/>
        <a:p>
          <a:endParaRPr lang="en-GB"/>
        </a:p>
      </dgm:t>
    </dgm:pt>
    <dgm:pt modelId="{611BCB95-B5C5-46F3-B2B4-380C3398C743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Kwa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Geok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Choo also drafted the </a:t>
          </a:r>
          <a:r>
            <a:rPr lang="en-GB" sz="1200" b="0" kern="1200" dirty="0">
              <a:solidFill>
                <a:prstClr val="black">
                  <a:lumMod val="65000"/>
                  <a:lumOff val="35000"/>
                </a:prstClr>
              </a:solidFill>
              <a:latin typeface="Century Schoolbook" panose="02040604050505020304" pitchFamily="18" charset="0"/>
              <a:ea typeface="+mn-ea"/>
              <a:cs typeface="+mn-cs"/>
            </a:rPr>
            <a:t>clauses in the Separation Agreement 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to guarantee the water agreements between Johor and Singapore.</a:t>
          </a:r>
        </a:p>
      </dgm:t>
    </dgm:pt>
    <dgm:pt modelId="{80D230E2-D95B-4833-B607-B38317A9185B}" type="parTrans" cxnId="{3AE6F813-5A49-4FCC-A1C6-28446B2BD77C}">
      <dgm:prSet/>
      <dgm:spPr/>
      <dgm:t>
        <a:bodyPr/>
        <a:lstStyle/>
        <a:p>
          <a:endParaRPr lang="en-GB"/>
        </a:p>
      </dgm:t>
    </dgm:pt>
    <dgm:pt modelId="{DB94E688-45A0-4B15-A559-2CF36F729B79}" type="sibTrans" cxnId="{3AE6F813-5A49-4FCC-A1C6-28446B2BD77C}">
      <dgm:prSet/>
      <dgm:spPr/>
      <dgm:t>
        <a:bodyPr/>
        <a:lstStyle/>
        <a:p>
          <a:endParaRPr lang="en-GB"/>
        </a:p>
      </dgm:t>
    </dgm:pt>
    <dgm:pt modelId="{068BEAE7-527C-4799-8D32-4173BC857542}">
      <dgm:prSet custT="1"/>
      <dgm:spPr>
        <a:noFill/>
        <a:ln>
          <a:noFill/>
        </a:ln>
      </dgm:spPr>
      <dgm:t>
        <a:bodyPr/>
        <a:lstStyle/>
        <a:p>
          <a:r>
            <a:rPr lang="en-U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also advocated for women’s rights in Singapore, speaking on family planning and supporting legal protection for women.  Her suggestions were included in the 1961 women’s charter.</a:t>
          </a:r>
        </a:p>
      </dgm:t>
    </dgm:pt>
    <dgm:pt modelId="{B244BB1F-42F8-4B98-BF0E-594D67240DE2}" type="parTrans" cxnId="{5E25131B-0AE3-4824-9020-25FC31075071}">
      <dgm:prSet/>
      <dgm:spPr/>
      <dgm:t>
        <a:bodyPr/>
        <a:lstStyle/>
        <a:p>
          <a:endParaRPr lang="en-GB"/>
        </a:p>
      </dgm:t>
    </dgm:pt>
    <dgm:pt modelId="{A5B9D9DF-3CD4-4305-ABAF-F4CFD203C26A}" type="sibTrans" cxnId="{5E25131B-0AE3-4824-9020-25FC31075071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908C51F0-EBD8-4CA8-88E8-87556AB8CE3B}" type="pres">
      <dgm:prSet presAssocID="{C029545B-A782-421F-BD40-3979F3007892}" presName="root" presStyleCnt="0"/>
      <dgm:spPr/>
    </dgm:pt>
    <dgm:pt modelId="{8485F354-5637-4C55-BBCA-C3BBFA7FE074}" type="pres">
      <dgm:prSet presAssocID="{C029545B-A782-421F-BD40-3979F3007892}" presName="rootComposite" presStyleCnt="0"/>
      <dgm:spPr/>
    </dgm:pt>
    <dgm:pt modelId="{CAA4C35E-6BC8-45F3-A640-9CE82E1581B6}" type="pres">
      <dgm:prSet presAssocID="{C029545B-A782-421F-BD40-3979F3007892}" presName="rootText" presStyleLbl="node1" presStyleIdx="1" presStyleCnt="5" custScaleX="106890" custLinFactNeighborX="335" custLinFactNeighborY="-1512"/>
      <dgm:spPr/>
    </dgm:pt>
    <dgm:pt modelId="{AE82DA2C-ADDC-4C72-BA54-925CB4BEFA63}" type="pres">
      <dgm:prSet presAssocID="{C029545B-A782-421F-BD40-3979F3007892}" presName="rootConnector" presStyleLbl="node1" presStyleIdx="1" presStyleCnt="5"/>
      <dgm:spPr/>
    </dgm:pt>
    <dgm:pt modelId="{7E2264AE-3DC0-4B48-813D-91332FDE010E}" type="pres">
      <dgm:prSet presAssocID="{C029545B-A782-421F-BD40-3979F3007892}" presName="childShape" presStyleCnt="0"/>
      <dgm:spPr/>
    </dgm:pt>
    <dgm:pt modelId="{64E942AC-B3B9-40C1-B93B-9829399D12A8}" type="pres">
      <dgm:prSet presAssocID="{D4FDCA26-67B2-4963-8A3F-BD7CA913B3F4}" presName="root" presStyleCnt="0"/>
      <dgm:spPr/>
    </dgm:pt>
    <dgm:pt modelId="{CC2F669D-B52C-40CC-A5BD-EB69EC1D8A75}" type="pres">
      <dgm:prSet presAssocID="{D4FDCA26-67B2-4963-8A3F-BD7CA913B3F4}" presName="rootComposite" presStyleCnt="0"/>
      <dgm:spPr/>
    </dgm:pt>
    <dgm:pt modelId="{54E44A32-830B-4AE3-8E6E-89F8FCC95C93}" type="pres">
      <dgm:prSet presAssocID="{D4FDCA26-67B2-4963-8A3F-BD7CA913B3F4}" presName="rootText" presStyleLbl="node1" presStyleIdx="2" presStyleCnt="5"/>
      <dgm:spPr/>
    </dgm:pt>
    <dgm:pt modelId="{0ED18BBB-0B37-43EF-9D8C-4ED0E8B24370}" type="pres">
      <dgm:prSet presAssocID="{D4FDCA26-67B2-4963-8A3F-BD7CA913B3F4}" presName="rootConnector" presStyleLbl="node1" presStyleIdx="2" presStyleCnt="5"/>
      <dgm:spPr/>
    </dgm:pt>
    <dgm:pt modelId="{CFCAA195-C5AC-4050-96C1-F9DFDD69334C}" type="pres">
      <dgm:prSet presAssocID="{D4FDCA26-67B2-4963-8A3F-BD7CA913B3F4}" presName="childShape" presStyleCnt="0"/>
      <dgm:spPr/>
    </dgm:pt>
    <dgm:pt modelId="{51C74543-AAA9-4CF2-BE22-F3925B6A96FD}" type="pres">
      <dgm:prSet presAssocID="{611BCB95-B5C5-46F3-B2B4-380C3398C743}" presName="root" presStyleCnt="0"/>
      <dgm:spPr/>
    </dgm:pt>
    <dgm:pt modelId="{D5D1C8A0-87E8-4AAB-B0D9-B4117F54F0A5}" type="pres">
      <dgm:prSet presAssocID="{611BCB95-B5C5-46F3-B2B4-380C3398C743}" presName="rootComposite" presStyleCnt="0"/>
      <dgm:spPr/>
    </dgm:pt>
    <dgm:pt modelId="{2E7EDDAA-218E-4E43-80F4-9C347FB5C6C9}" type="pres">
      <dgm:prSet presAssocID="{611BCB95-B5C5-46F3-B2B4-380C3398C743}" presName="rootText" presStyleLbl="node1" presStyleIdx="3" presStyleCnt="5" custScaleX="106265" custLinFactNeighborX="-8092" custLinFactNeighborY="3218"/>
      <dgm:spPr/>
    </dgm:pt>
    <dgm:pt modelId="{944EFD48-275B-45A3-810D-46561C761C13}" type="pres">
      <dgm:prSet presAssocID="{611BCB95-B5C5-46F3-B2B4-380C3398C743}" presName="rootConnector" presStyleLbl="node1" presStyleIdx="3" presStyleCnt="5"/>
      <dgm:spPr/>
    </dgm:pt>
    <dgm:pt modelId="{D60BA436-0D53-468D-9B3D-A790C86AA1CE}" type="pres">
      <dgm:prSet presAssocID="{611BCB95-B5C5-46F3-B2B4-380C3398C743}" presName="childShape" presStyleCnt="0"/>
      <dgm:spPr/>
    </dgm:pt>
    <dgm:pt modelId="{FBEB5B31-B655-4B8F-ADE5-1CC1D49AC643}" type="pres">
      <dgm:prSet presAssocID="{068BEAE7-527C-4799-8D32-4173BC857542}" presName="root" presStyleCnt="0"/>
      <dgm:spPr/>
    </dgm:pt>
    <dgm:pt modelId="{D9AE8BE9-A694-48D0-9EA2-58079567CE90}" type="pres">
      <dgm:prSet presAssocID="{068BEAE7-527C-4799-8D32-4173BC857542}" presName="rootComposite" presStyleCnt="0"/>
      <dgm:spPr/>
    </dgm:pt>
    <dgm:pt modelId="{F851415F-F817-4A4D-9D7D-B961E4C5398F}" type="pres">
      <dgm:prSet presAssocID="{068BEAE7-527C-4799-8D32-4173BC857542}" presName="rootText" presStyleLbl="node1" presStyleIdx="4" presStyleCnt="5" custScaleX="162370"/>
      <dgm:spPr/>
    </dgm:pt>
    <dgm:pt modelId="{B9FD0CFE-2D0C-4E0A-BAB7-98DAB269D3A3}" type="pres">
      <dgm:prSet presAssocID="{068BEAE7-527C-4799-8D32-4173BC857542}" presName="rootConnector" presStyleLbl="node1" presStyleIdx="4" presStyleCnt="5"/>
      <dgm:spPr/>
    </dgm:pt>
    <dgm:pt modelId="{261D26F5-8C82-41F0-BB31-8C33F8B1A88B}" type="pres">
      <dgm:prSet presAssocID="{068BEAE7-527C-4799-8D32-4173BC857542}" presName="childShape" presStyleCnt="0"/>
      <dgm:spPr/>
    </dgm:pt>
  </dgm:ptLst>
  <dgm:cxnLst>
    <dgm:cxn modelId="{D604CD13-DD81-4D7B-BF8A-FDFF34FC480C}" type="presOf" srcId="{C029545B-A782-421F-BD40-3979F3007892}" destId="{AE82DA2C-ADDC-4C72-BA54-925CB4BEFA63}" srcOrd="1" destOrd="0" presId="urn:microsoft.com/office/officeart/2005/8/layout/hierarchy3"/>
    <dgm:cxn modelId="{3AE6F813-5A49-4FCC-A1C6-28446B2BD77C}" srcId="{3B6E357E-9F7F-4BCE-B36A-17FD31AE902B}" destId="{611BCB95-B5C5-46F3-B2B4-380C3398C743}" srcOrd="3" destOrd="0" parTransId="{80D230E2-D95B-4833-B607-B38317A9185B}" sibTransId="{DB94E688-45A0-4B15-A559-2CF36F729B79}"/>
    <dgm:cxn modelId="{5E25131B-0AE3-4824-9020-25FC31075071}" srcId="{3B6E357E-9F7F-4BCE-B36A-17FD31AE902B}" destId="{068BEAE7-527C-4799-8D32-4173BC857542}" srcOrd="4" destOrd="0" parTransId="{B244BB1F-42F8-4B98-BF0E-594D67240DE2}" sibTransId="{A5B9D9DF-3CD4-4305-ABAF-F4CFD203C26A}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6DED6178-E8E4-449E-831F-F85F9B0ECF43}" srcId="{3B6E357E-9F7F-4BCE-B36A-17FD31AE902B}" destId="{C029545B-A782-421F-BD40-3979F3007892}" srcOrd="1" destOrd="0" parTransId="{B1BF497F-E539-4458-AF7E-F42C3670CCB3}" sibTransId="{351F96B8-7C2F-4C10-8358-ADF038DF2DC5}"/>
    <dgm:cxn modelId="{EA73B880-E86C-4BE3-B44D-2FF4A31749F7}" type="presOf" srcId="{068BEAE7-527C-4799-8D32-4173BC857542}" destId="{F851415F-F817-4A4D-9D7D-B961E4C5398F}" srcOrd="0" destOrd="0" presId="urn:microsoft.com/office/officeart/2005/8/layout/hierarchy3"/>
    <dgm:cxn modelId="{5915D490-DEC5-44C2-B33E-A3854FC1252C}" type="presOf" srcId="{D4FDCA26-67B2-4963-8A3F-BD7CA913B3F4}" destId="{0ED18BBB-0B37-43EF-9D8C-4ED0E8B24370}" srcOrd="1" destOrd="0" presId="urn:microsoft.com/office/officeart/2005/8/layout/hierarchy3"/>
    <dgm:cxn modelId="{34E25B92-0284-48C2-8251-3D8C8FFA3935}" type="presOf" srcId="{068BEAE7-527C-4799-8D32-4173BC857542}" destId="{B9FD0CFE-2D0C-4E0A-BAB7-98DAB269D3A3}" srcOrd="1" destOrd="0" presId="urn:microsoft.com/office/officeart/2005/8/layout/hierarchy3"/>
    <dgm:cxn modelId="{4F998497-EE29-4079-B664-D8F3C6CDF0C5}" type="presOf" srcId="{611BCB95-B5C5-46F3-B2B4-380C3398C743}" destId="{944EFD48-275B-45A3-810D-46561C761C13}" srcOrd="1" destOrd="0" presId="urn:microsoft.com/office/officeart/2005/8/layout/hierarchy3"/>
    <dgm:cxn modelId="{0FAA5BA5-04F0-42E9-998E-1CB290278D0E}" type="presOf" srcId="{611BCB95-B5C5-46F3-B2B4-380C3398C743}" destId="{2E7EDDAA-218E-4E43-80F4-9C347FB5C6C9}" srcOrd="0" destOrd="0" presId="urn:microsoft.com/office/officeart/2005/8/layout/hierarchy3"/>
    <dgm:cxn modelId="{9C3FA8B2-7B2B-4E6C-A1FA-8E87950D6B46}" type="presOf" srcId="{C029545B-A782-421F-BD40-3979F3007892}" destId="{CAA4C35E-6BC8-45F3-A640-9CE82E1581B6}" srcOrd="0" destOrd="0" presId="urn:microsoft.com/office/officeart/2005/8/layout/hierarchy3"/>
    <dgm:cxn modelId="{39FA34B4-982D-4802-98B4-25B4C8FFE8FC}" srcId="{3B6E357E-9F7F-4BCE-B36A-17FD31AE902B}" destId="{D4FDCA26-67B2-4963-8A3F-BD7CA913B3F4}" srcOrd="2" destOrd="0" parTransId="{D0627468-16E5-47B5-A90C-80AE234E90A0}" sibTransId="{9DCE291D-067D-4115-90C0-5C6D01C1CB49}"/>
    <dgm:cxn modelId="{B237AAF6-DBEB-42DF-B4B0-AC950B6A8BDF}" type="presOf" srcId="{D4FDCA26-67B2-4963-8A3F-BD7CA913B3F4}" destId="{54E44A32-830B-4AE3-8E6E-89F8FCC95C93}" srcOrd="0" destOrd="0" presId="urn:microsoft.com/office/officeart/2005/8/layout/hierarchy3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98204ED5-2EF5-43A6-9588-0E13FC34BDD6}" type="presParOf" srcId="{10553A0C-5246-406A-8D66-0CBAF38E0C4A}" destId="{908C51F0-EBD8-4CA8-88E8-87556AB8CE3B}" srcOrd="1" destOrd="0" presId="urn:microsoft.com/office/officeart/2005/8/layout/hierarchy3"/>
    <dgm:cxn modelId="{E27329B1-E2C3-442A-B468-8AD863983CD6}" type="presParOf" srcId="{908C51F0-EBD8-4CA8-88E8-87556AB8CE3B}" destId="{8485F354-5637-4C55-BBCA-C3BBFA7FE074}" srcOrd="0" destOrd="0" presId="urn:microsoft.com/office/officeart/2005/8/layout/hierarchy3"/>
    <dgm:cxn modelId="{97395298-9DDE-40AA-981D-72F11ABAA6AC}" type="presParOf" srcId="{8485F354-5637-4C55-BBCA-C3BBFA7FE074}" destId="{CAA4C35E-6BC8-45F3-A640-9CE82E1581B6}" srcOrd="0" destOrd="0" presId="urn:microsoft.com/office/officeart/2005/8/layout/hierarchy3"/>
    <dgm:cxn modelId="{15AC03E9-3DD7-424B-8DB0-88E7D7823D39}" type="presParOf" srcId="{8485F354-5637-4C55-BBCA-C3BBFA7FE074}" destId="{AE82DA2C-ADDC-4C72-BA54-925CB4BEFA63}" srcOrd="1" destOrd="0" presId="urn:microsoft.com/office/officeart/2005/8/layout/hierarchy3"/>
    <dgm:cxn modelId="{839FA6A9-5436-4DFB-81FF-E629F4590498}" type="presParOf" srcId="{908C51F0-EBD8-4CA8-88E8-87556AB8CE3B}" destId="{7E2264AE-3DC0-4B48-813D-91332FDE010E}" srcOrd="1" destOrd="0" presId="urn:microsoft.com/office/officeart/2005/8/layout/hierarchy3"/>
    <dgm:cxn modelId="{9F3B8D02-4977-4527-B9A6-A11F1A981EFD}" type="presParOf" srcId="{10553A0C-5246-406A-8D66-0CBAF38E0C4A}" destId="{64E942AC-B3B9-40C1-B93B-9829399D12A8}" srcOrd="2" destOrd="0" presId="urn:microsoft.com/office/officeart/2005/8/layout/hierarchy3"/>
    <dgm:cxn modelId="{151F45B4-8C30-4CD2-9D57-2E72A09EB977}" type="presParOf" srcId="{64E942AC-B3B9-40C1-B93B-9829399D12A8}" destId="{CC2F669D-B52C-40CC-A5BD-EB69EC1D8A75}" srcOrd="0" destOrd="0" presId="urn:microsoft.com/office/officeart/2005/8/layout/hierarchy3"/>
    <dgm:cxn modelId="{7A9083F5-2FA5-48C4-9014-D094EE0BAC3D}" type="presParOf" srcId="{CC2F669D-B52C-40CC-A5BD-EB69EC1D8A75}" destId="{54E44A32-830B-4AE3-8E6E-89F8FCC95C93}" srcOrd="0" destOrd="0" presId="urn:microsoft.com/office/officeart/2005/8/layout/hierarchy3"/>
    <dgm:cxn modelId="{1F310EA1-8BA1-4006-B882-B66B3EC3BF66}" type="presParOf" srcId="{CC2F669D-B52C-40CC-A5BD-EB69EC1D8A75}" destId="{0ED18BBB-0B37-43EF-9D8C-4ED0E8B24370}" srcOrd="1" destOrd="0" presId="urn:microsoft.com/office/officeart/2005/8/layout/hierarchy3"/>
    <dgm:cxn modelId="{194A4611-28EB-4661-992A-3223975FC1EF}" type="presParOf" srcId="{64E942AC-B3B9-40C1-B93B-9829399D12A8}" destId="{CFCAA195-C5AC-4050-96C1-F9DFDD69334C}" srcOrd="1" destOrd="0" presId="urn:microsoft.com/office/officeart/2005/8/layout/hierarchy3"/>
    <dgm:cxn modelId="{9A48B8D2-DCB2-4FE5-BE8A-FCCFA6492BF4}" type="presParOf" srcId="{10553A0C-5246-406A-8D66-0CBAF38E0C4A}" destId="{51C74543-AAA9-4CF2-BE22-F3925B6A96FD}" srcOrd="3" destOrd="0" presId="urn:microsoft.com/office/officeart/2005/8/layout/hierarchy3"/>
    <dgm:cxn modelId="{991AF03A-B928-4243-8541-B69F6C521816}" type="presParOf" srcId="{51C74543-AAA9-4CF2-BE22-F3925B6A96FD}" destId="{D5D1C8A0-87E8-4AAB-B0D9-B4117F54F0A5}" srcOrd="0" destOrd="0" presId="urn:microsoft.com/office/officeart/2005/8/layout/hierarchy3"/>
    <dgm:cxn modelId="{64A89603-B0DF-41AB-B039-C3EF3A062C36}" type="presParOf" srcId="{D5D1C8A0-87E8-4AAB-B0D9-B4117F54F0A5}" destId="{2E7EDDAA-218E-4E43-80F4-9C347FB5C6C9}" srcOrd="0" destOrd="0" presId="urn:microsoft.com/office/officeart/2005/8/layout/hierarchy3"/>
    <dgm:cxn modelId="{BBA69019-0B45-47FA-A0C4-F8F57C339469}" type="presParOf" srcId="{D5D1C8A0-87E8-4AAB-B0D9-B4117F54F0A5}" destId="{944EFD48-275B-45A3-810D-46561C761C13}" srcOrd="1" destOrd="0" presId="urn:microsoft.com/office/officeart/2005/8/layout/hierarchy3"/>
    <dgm:cxn modelId="{2D1A3077-78E1-4D9A-86E3-F4D1D271F564}" type="presParOf" srcId="{51C74543-AAA9-4CF2-BE22-F3925B6A96FD}" destId="{D60BA436-0D53-468D-9B3D-A790C86AA1CE}" srcOrd="1" destOrd="0" presId="urn:microsoft.com/office/officeart/2005/8/layout/hierarchy3"/>
    <dgm:cxn modelId="{DD1035A7-186B-43B4-B5C0-255069EEE4C7}" type="presParOf" srcId="{10553A0C-5246-406A-8D66-0CBAF38E0C4A}" destId="{FBEB5B31-B655-4B8F-ADE5-1CC1D49AC643}" srcOrd="4" destOrd="0" presId="urn:microsoft.com/office/officeart/2005/8/layout/hierarchy3"/>
    <dgm:cxn modelId="{E558BDFE-769F-4EB5-85B5-75E9C0C76ABE}" type="presParOf" srcId="{FBEB5B31-B655-4B8F-ADE5-1CC1D49AC643}" destId="{D9AE8BE9-A694-48D0-9EA2-58079567CE90}" srcOrd="0" destOrd="0" presId="urn:microsoft.com/office/officeart/2005/8/layout/hierarchy3"/>
    <dgm:cxn modelId="{74DAE414-15D1-4DBC-AF85-F9379FDC0AE3}" type="presParOf" srcId="{D9AE8BE9-A694-48D0-9EA2-58079567CE90}" destId="{F851415F-F817-4A4D-9D7D-B961E4C5398F}" srcOrd="0" destOrd="0" presId="urn:microsoft.com/office/officeart/2005/8/layout/hierarchy3"/>
    <dgm:cxn modelId="{E36E1E0D-35B9-44C4-ACE2-3BCE15FC3EFE}" type="presParOf" srcId="{D9AE8BE9-A694-48D0-9EA2-58079567CE90}" destId="{B9FD0CFE-2D0C-4E0A-BAB7-98DAB269D3A3}" srcOrd="1" destOrd="0" presId="urn:microsoft.com/office/officeart/2005/8/layout/hierarchy3"/>
    <dgm:cxn modelId="{99FE23B5-ECEB-4CB9-9A8C-A5CE7043B229}" type="presParOf" srcId="{FBEB5B31-B655-4B8F-ADE5-1CC1D49AC643}" destId="{261D26F5-8C82-41F0-BB31-8C33F8B1A8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6A3F2F-FBCE-4712-BBDE-EF788B959A66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and a group of like-minded women established the Singapore Council of Women in 1952. It had more than 2,000 members.</a:t>
          </a:r>
        </a:p>
      </dgm:t>
    </dgm:pt>
    <dgm:pt modelId="{27FA8E74-B1B2-48A0-901B-EF411376C456}" type="parTrans" cxnId="{2AB3D57E-998A-493F-9542-399F8C70FBD6}">
      <dgm:prSet/>
      <dgm:spPr/>
      <dgm:t>
        <a:bodyPr/>
        <a:lstStyle/>
        <a:p>
          <a:endParaRPr lang="en-GB"/>
        </a:p>
      </dgm:t>
    </dgm:pt>
    <dgm:pt modelId="{9877761A-C865-4352-8290-792E6BF242C4}" type="sibTrans" cxnId="{2AB3D57E-998A-493F-9542-399F8C70FBD6}">
      <dgm:prSet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 renowned public speaker throughout Asia before arriving in Singapore.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64F4A311-607D-41F9-B440-7B203201E375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 trailblazing women’s advocate speaking out against child marriage and polygamy and the necessity of education for women. </a:t>
          </a:r>
        </a:p>
      </dgm:t>
    </dgm:pt>
    <dgm:pt modelId="{A8F71720-2F29-47C1-9B91-0F343548CCBC}" type="parTrans" cxnId="{074C5035-5F41-45D0-B516-26388C93E7E3}">
      <dgm:prSet/>
      <dgm:spPr/>
      <dgm:t>
        <a:bodyPr/>
        <a:lstStyle/>
        <a:p>
          <a:endParaRPr lang="en-GB"/>
        </a:p>
      </dgm:t>
    </dgm:pt>
    <dgm:pt modelId="{D3054643-B04B-4855-80AE-5CC7D979B580}" type="sibTrans" cxnId="{074C5035-5F41-45D0-B516-26388C93E7E3}">
      <dgm:prSet/>
      <dgm:spPr/>
      <dgm:t>
        <a:bodyPr/>
        <a:lstStyle/>
        <a:p>
          <a:endParaRPr lang="en-GB"/>
        </a:p>
      </dgm:t>
    </dgm:pt>
    <dgm:pt modelId="{0C203265-E2A2-4A43-AF03-8E2DF055BB7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After the 1959 elections, Shirin urged PAP to pass a women’s rights bill, outlawing polygamy and other provisions to protect women and girls. </a:t>
          </a:r>
        </a:p>
      </dgm:t>
    </dgm:pt>
    <dgm:pt modelId="{6402B801-A6D9-49B1-A506-455590F3E72A}" type="parTrans" cxnId="{04FCA80E-7F4D-428C-97E0-AF8C342997BF}">
      <dgm:prSet/>
      <dgm:spPr/>
      <dgm:t>
        <a:bodyPr/>
        <a:lstStyle/>
        <a:p>
          <a:endParaRPr lang="en-GB"/>
        </a:p>
      </dgm:t>
    </dgm:pt>
    <dgm:pt modelId="{D01FE334-5D3E-4F46-80E1-83D88A3EEAFF}" type="sibTrans" cxnId="{04FCA80E-7F4D-428C-97E0-AF8C342997BF}">
      <dgm:prSet/>
      <dgm:spPr/>
      <dgm:t>
        <a:bodyPr/>
        <a:lstStyle/>
        <a:p>
          <a:endParaRPr lang="en-GB"/>
        </a:p>
      </dgm:t>
    </dgm:pt>
    <dgm:pt modelId="{3EFABE12-D8E3-4400-9F84-C00686970B5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In 1961 Shirin moved to rural Thailand, setting up a school for girls. She wanted to empower women against being forced into prostitution. </a:t>
          </a:r>
        </a:p>
      </dgm:t>
    </dgm:pt>
    <dgm:pt modelId="{6CA1A531-EB32-474B-999B-BD561DC1D5C4}" type="parTrans" cxnId="{16D663F7-E07C-4767-A4FD-CDAC8A713F11}">
      <dgm:prSet/>
      <dgm:spPr/>
      <dgm:t>
        <a:bodyPr/>
        <a:lstStyle/>
        <a:p>
          <a:endParaRPr lang="en-GB"/>
        </a:p>
      </dgm:t>
    </dgm:pt>
    <dgm:pt modelId="{F4E5E8B7-C454-42DE-9AB3-13AE5F1357BF}" type="sibTrans" cxnId="{16D663F7-E07C-4767-A4FD-CDAC8A713F11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ScaleX="154932" custLinFactNeighborX="-450" custLinFactNeighborY="-609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0403BB63-B9A1-4D9C-B7F8-48F9146A251D}" type="pres">
      <dgm:prSet presAssocID="{64F4A311-607D-41F9-B440-7B203201E375}" presName="root" presStyleCnt="0"/>
      <dgm:spPr/>
    </dgm:pt>
    <dgm:pt modelId="{AA9ADB71-C0B2-47E8-8DCC-313C7E6B8695}" type="pres">
      <dgm:prSet presAssocID="{64F4A311-607D-41F9-B440-7B203201E375}" presName="rootComposite" presStyleCnt="0"/>
      <dgm:spPr/>
    </dgm:pt>
    <dgm:pt modelId="{DE9AF4BE-1022-4FA6-96E6-922EC8D8C500}" type="pres">
      <dgm:prSet presAssocID="{64F4A311-607D-41F9-B440-7B203201E375}" presName="rootText" presStyleLbl="node1" presStyleIdx="1" presStyleCnt="5" custScaleX="172746" custLinFactNeighborX="-814" custLinFactNeighborY="-2681"/>
      <dgm:spPr/>
    </dgm:pt>
    <dgm:pt modelId="{E8C184F1-4D40-4B4C-9883-E3FD48988595}" type="pres">
      <dgm:prSet presAssocID="{64F4A311-607D-41F9-B440-7B203201E375}" presName="rootConnector" presStyleLbl="node1" presStyleIdx="1" presStyleCnt="5"/>
      <dgm:spPr/>
    </dgm:pt>
    <dgm:pt modelId="{0F0D3CB3-776F-49F8-8D3F-BDA36B34FA3A}" type="pres">
      <dgm:prSet presAssocID="{64F4A311-607D-41F9-B440-7B203201E375}" presName="childShape" presStyleCnt="0"/>
      <dgm:spPr/>
    </dgm:pt>
    <dgm:pt modelId="{1FD3F476-D788-4FDE-8CEE-40CAF0C38A81}" type="pres">
      <dgm:prSet presAssocID="{686A3F2F-FBCE-4712-BBDE-EF788B959A66}" presName="root" presStyleCnt="0"/>
      <dgm:spPr/>
    </dgm:pt>
    <dgm:pt modelId="{A75B7BFA-D269-484B-9CDB-D4CFCA8B0DEB}" type="pres">
      <dgm:prSet presAssocID="{686A3F2F-FBCE-4712-BBDE-EF788B959A66}" presName="rootComposite" presStyleCnt="0"/>
      <dgm:spPr/>
    </dgm:pt>
    <dgm:pt modelId="{5FB8E38B-1396-44C0-AA3E-96EADF9A835D}" type="pres">
      <dgm:prSet presAssocID="{686A3F2F-FBCE-4712-BBDE-EF788B959A66}" presName="rootText" presStyleLbl="node1" presStyleIdx="2" presStyleCnt="5" custScaleX="165286" custLinFactNeighborX="-1057" custLinFactNeighborY="230"/>
      <dgm:spPr/>
    </dgm:pt>
    <dgm:pt modelId="{0EF5B8ED-31E4-433D-983C-167D02203EAD}" type="pres">
      <dgm:prSet presAssocID="{686A3F2F-FBCE-4712-BBDE-EF788B959A66}" presName="rootConnector" presStyleLbl="node1" presStyleIdx="2" presStyleCnt="5"/>
      <dgm:spPr/>
    </dgm:pt>
    <dgm:pt modelId="{526D80FA-7145-47E2-BB6B-1AB1C76DCEF0}" type="pres">
      <dgm:prSet presAssocID="{686A3F2F-FBCE-4712-BBDE-EF788B959A66}" presName="childShape" presStyleCnt="0"/>
      <dgm:spPr/>
    </dgm:pt>
    <dgm:pt modelId="{E1196B86-2C99-4902-93D4-6B06E73A8C18}" type="pres">
      <dgm:prSet presAssocID="{0C203265-E2A2-4A43-AF03-8E2DF055BB79}" presName="root" presStyleCnt="0"/>
      <dgm:spPr/>
    </dgm:pt>
    <dgm:pt modelId="{B0080007-726A-46D9-B1C8-D04CD8BD2901}" type="pres">
      <dgm:prSet presAssocID="{0C203265-E2A2-4A43-AF03-8E2DF055BB79}" presName="rootComposite" presStyleCnt="0"/>
      <dgm:spPr/>
    </dgm:pt>
    <dgm:pt modelId="{AA85EC3A-04D8-46E7-A568-44561462788F}" type="pres">
      <dgm:prSet presAssocID="{0C203265-E2A2-4A43-AF03-8E2DF055BB79}" presName="rootText" presStyleLbl="node1" presStyleIdx="3" presStyleCnt="5" custScaleX="187971" custLinFactNeighborX="-7542" custLinFactNeighborY="230"/>
      <dgm:spPr/>
    </dgm:pt>
    <dgm:pt modelId="{C894E62D-94A5-4D73-A742-85C545A95502}" type="pres">
      <dgm:prSet presAssocID="{0C203265-E2A2-4A43-AF03-8E2DF055BB79}" presName="rootConnector" presStyleLbl="node1" presStyleIdx="3" presStyleCnt="5"/>
      <dgm:spPr/>
    </dgm:pt>
    <dgm:pt modelId="{72964944-7A73-4E13-856C-93798D1616E5}" type="pres">
      <dgm:prSet presAssocID="{0C203265-E2A2-4A43-AF03-8E2DF055BB79}" presName="childShape" presStyleCnt="0"/>
      <dgm:spPr/>
    </dgm:pt>
    <dgm:pt modelId="{09AAA5F7-31F8-48F5-9628-E7B7A816DDC9}" type="pres">
      <dgm:prSet presAssocID="{3EFABE12-D8E3-4400-9F84-C00686970B59}" presName="root" presStyleCnt="0"/>
      <dgm:spPr/>
    </dgm:pt>
    <dgm:pt modelId="{B26D43C0-A7BA-4E33-9BE5-76A0A9EF371C}" type="pres">
      <dgm:prSet presAssocID="{3EFABE12-D8E3-4400-9F84-C00686970B59}" presName="rootComposite" presStyleCnt="0"/>
      <dgm:spPr/>
    </dgm:pt>
    <dgm:pt modelId="{94C4F07F-F828-40E8-A1D8-3179BDE5709F}" type="pres">
      <dgm:prSet presAssocID="{3EFABE12-D8E3-4400-9F84-C00686970B59}" presName="rootText" presStyleLbl="node1" presStyleIdx="4" presStyleCnt="5" custScaleX="154892"/>
      <dgm:spPr/>
    </dgm:pt>
    <dgm:pt modelId="{511D3283-00B6-4777-80E9-7BF44DF6EC43}" type="pres">
      <dgm:prSet presAssocID="{3EFABE12-D8E3-4400-9F84-C00686970B59}" presName="rootConnector" presStyleLbl="node1" presStyleIdx="4" presStyleCnt="5"/>
      <dgm:spPr/>
    </dgm:pt>
    <dgm:pt modelId="{22E6668D-1EFC-4A93-85BB-B1C099B729EE}" type="pres">
      <dgm:prSet presAssocID="{3EFABE12-D8E3-4400-9F84-C00686970B59}" presName="childShape" presStyleCnt="0"/>
      <dgm:spPr/>
    </dgm:pt>
  </dgm:ptLst>
  <dgm:cxnLst>
    <dgm:cxn modelId="{C1959504-A4B4-479E-BFAE-A1BC8949DDB3}" type="presOf" srcId="{64F4A311-607D-41F9-B440-7B203201E375}" destId="{E8C184F1-4D40-4B4C-9883-E3FD48988595}" srcOrd="1" destOrd="0" presId="urn:microsoft.com/office/officeart/2005/8/layout/hierarchy3"/>
    <dgm:cxn modelId="{04FCA80E-7F4D-428C-97E0-AF8C342997BF}" srcId="{3B6E357E-9F7F-4BCE-B36A-17FD31AE902B}" destId="{0C203265-E2A2-4A43-AF03-8E2DF055BB79}" srcOrd="3" destOrd="0" parTransId="{6402B801-A6D9-49B1-A506-455590F3E72A}" sibTransId="{D01FE334-5D3E-4F46-80E1-83D88A3EEAFF}"/>
    <dgm:cxn modelId="{E9B5E524-339B-4DBA-AE11-F2922CC8C58F}" type="presOf" srcId="{0C203265-E2A2-4A43-AF03-8E2DF055BB79}" destId="{AA85EC3A-04D8-46E7-A568-44561462788F}" srcOrd="0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074C5035-5F41-45D0-B516-26388C93E7E3}" srcId="{3B6E357E-9F7F-4BCE-B36A-17FD31AE902B}" destId="{64F4A311-607D-41F9-B440-7B203201E375}" srcOrd="1" destOrd="0" parTransId="{A8F71720-2F29-47C1-9B91-0F343548CCBC}" sibTransId="{D3054643-B04B-4855-80AE-5CC7D979B580}"/>
    <dgm:cxn modelId="{0ECFBC36-4CE6-43E9-A7FD-9148D48B4308}" type="presOf" srcId="{686A3F2F-FBCE-4712-BBDE-EF788B959A66}" destId="{5FB8E38B-1396-44C0-AA3E-96EADF9A835D}" srcOrd="0" destOrd="0" presId="urn:microsoft.com/office/officeart/2005/8/layout/hierarchy3"/>
    <dgm:cxn modelId="{1758145F-4BB8-47DD-9CAF-525BB89E2573}" type="presOf" srcId="{3EFABE12-D8E3-4400-9F84-C00686970B59}" destId="{94C4F07F-F828-40E8-A1D8-3179BDE5709F}" srcOrd="0" destOrd="0" presId="urn:microsoft.com/office/officeart/2005/8/layout/hierarchy3"/>
    <dgm:cxn modelId="{A66D0148-F84D-4331-9F67-D630AE42F591}" type="presOf" srcId="{0C203265-E2A2-4A43-AF03-8E2DF055BB79}" destId="{C894E62D-94A5-4D73-A742-85C545A95502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159EC77D-9FD6-4B68-A566-66BA44DBD5D0}" type="presOf" srcId="{686A3F2F-FBCE-4712-BBDE-EF788B959A66}" destId="{0EF5B8ED-31E4-433D-983C-167D02203EAD}" srcOrd="1" destOrd="0" presId="urn:microsoft.com/office/officeart/2005/8/layout/hierarchy3"/>
    <dgm:cxn modelId="{2AB3D57E-998A-493F-9542-399F8C70FBD6}" srcId="{3B6E357E-9F7F-4BCE-B36A-17FD31AE902B}" destId="{686A3F2F-FBCE-4712-BBDE-EF788B959A66}" srcOrd="2" destOrd="0" parTransId="{27FA8E74-B1B2-48A0-901B-EF411376C456}" sibTransId="{9877761A-C865-4352-8290-792E6BF242C4}"/>
    <dgm:cxn modelId="{F45D44A7-77C0-47CC-A4FF-E1469CD56D35}" type="presOf" srcId="{3EFABE12-D8E3-4400-9F84-C00686970B59}" destId="{511D3283-00B6-4777-80E9-7BF44DF6EC43}" srcOrd="1" destOrd="0" presId="urn:microsoft.com/office/officeart/2005/8/layout/hierarchy3"/>
    <dgm:cxn modelId="{EC767CDA-7A7F-4834-91BD-96D2486E25A7}" type="presOf" srcId="{64F4A311-607D-41F9-B440-7B203201E375}" destId="{DE9AF4BE-1022-4FA6-96E6-922EC8D8C500}" srcOrd="0" destOrd="0" presId="urn:microsoft.com/office/officeart/2005/8/layout/hierarchy3"/>
    <dgm:cxn modelId="{16D663F7-E07C-4767-A4FD-CDAC8A713F11}" srcId="{3B6E357E-9F7F-4BCE-B36A-17FD31AE902B}" destId="{3EFABE12-D8E3-4400-9F84-C00686970B59}" srcOrd="4" destOrd="0" parTransId="{6CA1A531-EB32-474B-999B-BD561DC1D5C4}" sibTransId="{F4E5E8B7-C454-42DE-9AB3-13AE5F1357BF}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076C94AF-7D41-48CB-A8F0-3D7009305155}" type="presParOf" srcId="{10553A0C-5246-406A-8D66-0CBAF38E0C4A}" destId="{0403BB63-B9A1-4D9C-B7F8-48F9146A251D}" srcOrd="1" destOrd="0" presId="urn:microsoft.com/office/officeart/2005/8/layout/hierarchy3"/>
    <dgm:cxn modelId="{28ED12BF-0240-4C1E-88D8-31F8823C2733}" type="presParOf" srcId="{0403BB63-B9A1-4D9C-B7F8-48F9146A251D}" destId="{AA9ADB71-C0B2-47E8-8DCC-313C7E6B8695}" srcOrd="0" destOrd="0" presId="urn:microsoft.com/office/officeart/2005/8/layout/hierarchy3"/>
    <dgm:cxn modelId="{1F3A7E05-49E0-44AF-A5FB-667E098AA80B}" type="presParOf" srcId="{AA9ADB71-C0B2-47E8-8DCC-313C7E6B8695}" destId="{DE9AF4BE-1022-4FA6-96E6-922EC8D8C500}" srcOrd="0" destOrd="0" presId="urn:microsoft.com/office/officeart/2005/8/layout/hierarchy3"/>
    <dgm:cxn modelId="{98D9CF64-B314-4961-AE1F-8FA73666CEB9}" type="presParOf" srcId="{AA9ADB71-C0B2-47E8-8DCC-313C7E6B8695}" destId="{E8C184F1-4D40-4B4C-9883-E3FD48988595}" srcOrd="1" destOrd="0" presId="urn:microsoft.com/office/officeart/2005/8/layout/hierarchy3"/>
    <dgm:cxn modelId="{3302A0B7-A102-4B2F-BE46-8EED8CB09DDB}" type="presParOf" srcId="{0403BB63-B9A1-4D9C-B7F8-48F9146A251D}" destId="{0F0D3CB3-776F-49F8-8D3F-BDA36B34FA3A}" srcOrd="1" destOrd="0" presId="urn:microsoft.com/office/officeart/2005/8/layout/hierarchy3"/>
    <dgm:cxn modelId="{957222AF-4A99-433B-99C8-5164A23664A5}" type="presParOf" srcId="{10553A0C-5246-406A-8D66-0CBAF38E0C4A}" destId="{1FD3F476-D788-4FDE-8CEE-40CAF0C38A81}" srcOrd="2" destOrd="0" presId="urn:microsoft.com/office/officeart/2005/8/layout/hierarchy3"/>
    <dgm:cxn modelId="{E5A5CEED-8AC4-4589-9B2D-65288DA46E3D}" type="presParOf" srcId="{1FD3F476-D788-4FDE-8CEE-40CAF0C38A81}" destId="{A75B7BFA-D269-484B-9CDB-D4CFCA8B0DEB}" srcOrd="0" destOrd="0" presId="urn:microsoft.com/office/officeart/2005/8/layout/hierarchy3"/>
    <dgm:cxn modelId="{FA8BE7C6-0AC9-4D10-B5AF-2C5FA124BFFA}" type="presParOf" srcId="{A75B7BFA-D269-484B-9CDB-D4CFCA8B0DEB}" destId="{5FB8E38B-1396-44C0-AA3E-96EADF9A835D}" srcOrd="0" destOrd="0" presId="urn:microsoft.com/office/officeart/2005/8/layout/hierarchy3"/>
    <dgm:cxn modelId="{45505D22-AC5A-4D4F-943E-03110AA1B0CD}" type="presParOf" srcId="{A75B7BFA-D269-484B-9CDB-D4CFCA8B0DEB}" destId="{0EF5B8ED-31E4-433D-983C-167D02203EAD}" srcOrd="1" destOrd="0" presId="urn:microsoft.com/office/officeart/2005/8/layout/hierarchy3"/>
    <dgm:cxn modelId="{A1AB1ECE-F02D-42A9-8D74-4A0066ED7BC8}" type="presParOf" srcId="{1FD3F476-D788-4FDE-8CEE-40CAF0C38A81}" destId="{526D80FA-7145-47E2-BB6B-1AB1C76DCEF0}" srcOrd="1" destOrd="0" presId="urn:microsoft.com/office/officeart/2005/8/layout/hierarchy3"/>
    <dgm:cxn modelId="{E0BABC57-59D1-4C74-9017-FD32A247D65D}" type="presParOf" srcId="{10553A0C-5246-406A-8D66-0CBAF38E0C4A}" destId="{E1196B86-2C99-4902-93D4-6B06E73A8C18}" srcOrd="3" destOrd="0" presId="urn:microsoft.com/office/officeart/2005/8/layout/hierarchy3"/>
    <dgm:cxn modelId="{13EAA992-7515-4088-9E8B-9D09FF885935}" type="presParOf" srcId="{E1196B86-2C99-4902-93D4-6B06E73A8C18}" destId="{B0080007-726A-46D9-B1C8-D04CD8BD2901}" srcOrd="0" destOrd="0" presId="urn:microsoft.com/office/officeart/2005/8/layout/hierarchy3"/>
    <dgm:cxn modelId="{F55092F8-E01A-4A10-AC0D-8BEA2407BD3B}" type="presParOf" srcId="{B0080007-726A-46D9-B1C8-D04CD8BD2901}" destId="{AA85EC3A-04D8-46E7-A568-44561462788F}" srcOrd="0" destOrd="0" presId="urn:microsoft.com/office/officeart/2005/8/layout/hierarchy3"/>
    <dgm:cxn modelId="{BC52692A-B1F5-4FDE-A8B5-20D5579986AE}" type="presParOf" srcId="{B0080007-726A-46D9-B1C8-D04CD8BD2901}" destId="{C894E62D-94A5-4D73-A742-85C545A95502}" srcOrd="1" destOrd="0" presId="urn:microsoft.com/office/officeart/2005/8/layout/hierarchy3"/>
    <dgm:cxn modelId="{81B5B9F7-37B8-4D8E-80D6-803F2297B1C4}" type="presParOf" srcId="{E1196B86-2C99-4902-93D4-6B06E73A8C18}" destId="{72964944-7A73-4E13-856C-93798D1616E5}" srcOrd="1" destOrd="0" presId="urn:microsoft.com/office/officeart/2005/8/layout/hierarchy3"/>
    <dgm:cxn modelId="{A39F6D11-E3F8-4987-9F99-D60EBB575843}" type="presParOf" srcId="{10553A0C-5246-406A-8D66-0CBAF38E0C4A}" destId="{09AAA5F7-31F8-48F5-9628-E7B7A816DDC9}" srcOrd="4" destOrd="0" presId="urn:microsoft.com/office/officeart/2005/8/layout/hierarchy3"/>
    <dgm:cxn modelId="{AC53893A-30CA-4143-92E5-AD09F83C7C0C}" type="presParOf" srcId="{09AAA5F7-31F8-48F5-9628-E7B7A816DDC9}" destId="{B26D43C0-A7BA-4E33-9BE5-76A0A9EF371C}" srcOrd="0" destOrd="0" presId="urn:microsoft.com/office/officeart/2005/8/layout/hierarchy3"/>
    <dgm:cxn modelId="{20DE010A-2DD1-4048-88F4-EFD8F8EA688E}" type="presParOf" srcId="{B26D43C0-A7BA-4E33-9BE5-76A0A9EF371C}" destId="{94C4F07F-F828-40E8-A1D8-3179BDE5709F}" srcOrd="0" destOrd="0" presId="urn:microsoft.com/office/officeart/2005/8/layout/hierarchy3"/>
    <dgm:cxn modelId="{EA2659CD-F51E-49E2-B801-6DF5D940E4EC}" type="presParOf" srcId="{B26D43C0-A7BA-4E33-9BE5-76A0A9EF371C}" destId="{511D3283-00B6-4777-80E9-7BF44DF6EC43}" srcOrd="1" destOrd="0" presId="urn:microsoft.com/office/officeart/2005/8/layout/hierarchy3"/>
    <dgm:cxn modelId="{0C3BCEDB-750E-497A-BF4E-48EBE047F15F}" type="presParOf" srcId="{09AAA5F7-31F8-48F5-9628-E7B7A816DDC9}" destId="{22E6668D-1EFC-4A93-85BB-B1C099B729E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E6EB32-8132-4C69-86EC-0F884C41E30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also set up a girls boarding home, housing many single lady missionaries, teachers, school-going girls, orphans and runaways.</a:t>
          </a:r>
        </a:p>
      </dgm:t>
    </dgm:pt>
    <dgm:pt modelId="{FDDF31E4-FE8C-4DB9-998C-D3C87E63BE7D}" type="parTrans" cxnId="{6B2709E0-8079-4293-B2BA-A8BA3D35E714}">
      <dgm:prSet/>
      <dgm:spPr/>
      <dgm:t>
        <a:bodyPr/>
        <a:lstStyle/>
        <a:p>
          <a:endParaRPr lang="en-GB"/>
        </a:p>
      </dgm:t>
    </dgm:pt>
    <dgm:pt modelId="{005D487D-6197-4068-B1D9-3EE76ACA15A9}" type="sibTrans" cxnId="{6B2709E0-8079-4293-B2BA-A8BA3D35E714}">
      <dgm:prSet/>
      <dgm:spPr/>
      <dgm:t>
        <a:bodyPr/>
        <a:lstStyle/>
        <a:p>
          <a:endParaRPr lang="en-GB"/>
        </a:p>
      </dgm:t>
    </dgm:pt>
    <dgm:pt modelId="{686A3F2F-FBCE-4712-BBDE-EF788B959A66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 chance meeting with Reverend William Oldham in India opened the doors for her to become a missionary in Malaya.</a:t>
          </a:r>
        </a:p>
      </dgm:t>
    </dgm:pt>
    <dgm:pt modelId="{27FA8E74-B1B2-48A0-901B-EF411376C456}" type="parTrans" cxnId="{2AB3D57E-998A-493F-9542-399F8C70FBD6}">
      <dgm:prSet/>
      <dgm:spPr/>
      <dgm:t>
        <a:bodyPr/>
        <a:lstStyle/>
        <a:p>
          <a:endParaRPr lang="en-GB"/>
        </a:p>
      </dgm:t>
    </dgm:pt>
    <dgm:pt modelId="{9877761A-C865-4352-8290-792E6BF242C4}" type="sibTrans" cxnId="{2AB3D57E-998A-493F-9542-399F8C70FBD6}">
      <dgm:prSet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An Australian Christian missionary, she founded the Fairfield Methodist Schools and Methodist Girls’ School.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C0876264-5062-4FB6-AB73-37ABB448C548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Sophia Blackmore translated hymns and published the Baba Malay periodical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Sahabat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in local street Malay.</a:t>
          </a:r>
        </a:p>
      </dgm:t>
    </dgm:pt>
    <dgm:pt modelId="{16494949-6679-4BC0-BB81-8457A6E98D9F}" type="parTrans" cxnId="{007AAC30-8F66-49D6-AE56-21E230D26ABD}">
      <dgm:prSet/>
      <dgm:spPr/>
      <dgm:t>
        <a:bodyPr/>
        <a:lstStyle/>
        <a:p>
          <a:endParaRPr lang="en-GB"/>
        </a:p>
      </dgm:t>
    </dgm:pt>
    <dgm:pt modelId="{FEDDEBAE-1CC9-42C8-9588-3EF7843AB413}" type="sibTrans" cxnId="{007AAC30-8F66-49D6-AE56-21E230D26ABD}">
      <dgm:prSet/>
      <dgm:spPr/>
      <dgm:t>
        <a:bodyPr/>
        <a:lstStyle/>
        <a:p>
          <a:endParaRPr lang="en-GB"/>
        </a:p>
      </dgm:t>
    </dgm:pt>
    <dgm:pt modelId="{CE435295-8B8C-436D-9F9C-1E175CBB1118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Her home became a Straits Chinese house church – now the Kampong Kapor Methodist Church - headed by Goh Hood Keng. She also preached regularly in Malay on Sundays. </a:t>
          </a:r>
        </a:p>
      </dgm:t>
    </dgm:pt>
    <dgm:pt modelId="{5DA2EC02-4D07-43D0-A912-BB65A3F79185}" type="parTrans" cxnId="{6D2D8862-E623-4E9D-BBBB-76183A4EE93D}">
      <dgm:prSet/>
      <dgm:spPr/>
      <dgm:t>
        <a:bodyPr/>
        <a:lstStyle/>
        <a:p>
          <a:endParaRPr lang="en-GB"/>
        </a:p>
      </dgm:t>
    </dgm:pt>
    <dgm:pt modelId="{83751F3A-9F13-4E81-891E-98FF5400F7A4}" type="sibTrans" cxnId="{6D2D8862-E623-4E9D-BBBB-76183A4EE93D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ScaleX="112109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E6348A22-3B78-4AFE-B1D6-E1B445D2DE2C}" type="pres">
      <dgm:prSet presAssocID="{57E6EB32-8132-4C69-86EC-0F884C41E301}" presName="root" presStyleCnt="0"/>
      <dgm:spPr/>
    </dgm:pt>
    <dgm:pt modelId="{D4B2FB02-0872-4D70-87FB-D7EDC29AC645}" type="pres">
      <dgm:prSet presAssocID="{57E6EB32-8132-4C69-86EC-0F884C41E301}" presName="rootComposite" presStyleCnt="0"/>
      <dgm:spPr/>
    </dgm:pt>
    <dgm:pt modelId="{4A6CA8AC-F9DC-4BEB-AB85-D436007FC891}" type="pres">
      <dgm:prSet presAssocID="{57E6EB32-8132-4C69-86EC-0F884C41E301}" presName="rootText" presStyleLbl="node1" presStyleIdx="1" presStyleCnt="5" custScaleX="92315" custLinFactNeighborX="2691" custLinFactNeighborY="0"/>
      <dgm:spPr/>
    </dgm:pt>
    <dgm:pt modelId="{942D3BC5-2EB7-4ED2-B70C-EC03740987BE}" type="pres">
      <dgm:prSet presAssocID="{57E6EB32-8132-4C69-86EC-0F884C41E301}" presName="rootConnector" presStyleLbl="node1" presStyleIdx="1" presStyleCnt="5"/>
      <dgm:spPr/>
    </dgm:pt>
    <dgm:pt modelId="{1754B9DA-A24C-4383-9E6C-9498D86625BD}" type="pres">
      <dgm:prSet presAssocID="{57E6EB32-8132-4C69-86EC-0F884C41E301}" presName="childShape" presStyleCnt="0"/>
      <dgm:spPr/>
    </dgm:pt>
    <dgm:pt modelId="{1FD3F476-D788-4FDE-8CEE-40CAF0C38A81}" type="pres">
      <dgm:prSet presAssocID="{686A3F2F-FBCE-4712-BBDE-EF788B959A66}" presName="root" presStyleCnt="0"/>
      <dgm:spPr/>
    </dgm:pt>
    <dgm:pt modelId="{A75B7BFA-D269-484B-9CDB-D4CFCA8B0DEB}" type="pres">
      <dgm:prSet presAssocID="{686A3F2F-FBCE-4712-BBDE-EF788B959A66}" presName="rootComposite" presStyleCnt="0"/>
      <dgm:spPr/>
    </dgm:pt>
    <dgm:pt modelId="{5FB8E38B-1396-44C0-AA3E-96EADF9A835D}" type="pres">
      <dgm:prSet presAssocID="{686A3F2F-FBCE-4712-BBDE-EF788B959A66}" presName="rootText" presStyleLbl="node1" presStyleIdx="2" presStyleCnt="5" custScaleX="95576" custLinFactNeighborX="-5104" custLinFactNeighborY="14"/>
      <dgm:spPr/>
    </dgm:pt>
    <dgm:pt modelId="{0EF5B8ED-31E4-433D-983C-167D02203EAD}" type="pres">
      <dgm:prSet presAssocID="{686A3F2F-FBCE-4712-BBDE-EF788B959A66}" presName="rootConnector" presStyleLbl="node1" presStyleIdx="2" presStyleCnt="5"/>
      <dgm:spPr/>
    </dgm:pt>
    <dgm:pt modelId="{526D80FA-7145-47E2-BB6B-1AB1C76DCEF0}" type="pres">
      <dgm:prSet presAssocID="{686A3F2F-FBCE-4712-BBDE-EF788B959A66}" presName="childShape" presStyleCnt="0"/>
      <dgm:spPr/>
    </dgm:pt>
    <dgm:pt modelId="{5E6CC490-A921-4E92-9B68-11FE3E059562}" type="pres">
      <dgm:prSet presAssocID="{C0876264-5062-4FB6-AB73-37ABB448C548}" presName="root" presStyleCnt="0"/>
      <dgm:spPr/>
    </dgm:pt>
    <dgm:pt modelId="{E06A4DC2-0D2C-4E2C-8D72-FDC5E1E78193}" type="pres">
      <dgm:prSet presAssocID="{C0876264-5062-4FB6-AB73-37ABB448C548}" presName="rootComposite" presStyleCnt="0"/>
      <dgm:spPr/>
    </dgm:pt>
    <dgm:pt modelId="{463B23DB-07B8-4D54-9543-D0E7E4D0D739}" type="pres">
      <dgm:prSet presAssocID="{C0876264-5062-4FB6-AB73-37ABB448C548}" presName="rootText" presStyleLbl="node1" presStyleIdx="3" presStyleCnt="5" custScaleX="117636"/>
      <dgm:spPr/>
    </dgm:pt>
    <dgm:pt modelId="{CFE73306-4EC6-4F4F-A4B8-1E9D8536C512}" type="pres">
      <dgm:prSet presAssocID="{C0876264-5062-4FB6-AB73-37ABB448C548}" presName="rootConnector" presStyleLbl="node1" presStyleIdx="3" presStyleCnt="5"/>
      <dgm:spPr/>
    </dgm:pt>
    <dgm:pt modelId="{3A54F3C9-88EB-4FB3-A211-2EF963E3AC98}" type="pres">
      <dgm:prSet presAssocID="{C0876264-5062-4FB6-AB73-37ABB448C548}" presName="childShape" presStyleCnt="0"/>
      <dgm:spPr/>
    </dgm:pt>
    <dgm:pt modelId="{6E7DD229-4958-490A-A9F8-A4393523627C}" type="pres">
      <dgm:prSet presAssocID="{CE435295-8B8C-436D-9F9C-1E175CBB1118}" presName="root" presStyleCnt="0"/>
      <dgm:spPr/>
    </dgm:pt>
    <dgm:pt modelId="{DAC81712-0B5D-4E98-86E0-568E3372608F}" type="pres">
      <dgm:prSet presAssocID="{CE435295-8B8C-436D-9F9C-1E175CBB1118}" presName="rootComposite" presStyleCnt="0"/>
      <dgm:spPr/>
    </dgm:pt>
    <dgm:pt modelId="{B0ADDEC8-17B2-4BE6-A87B-3A08A418FD87}" type="pres">
      <dgm:prSet presAssocID="{CE435295-8B8C-436D-9F9C-1E175CBB1118}" presName="rootText" presStyleLbl="node1" presStyleIdx="4" presStyleCnt="5" custScaleX="128831"/>
      <dgm:spPr/>
    </dgm:pt>
    <dgm:pt modelId="{618F2C46-17D7-44A9-B12C-B44D9F090A1B}" type="pres">
      <dgm:prSet presAssocID="{CE435295-8B8C-436D-9F9C-1E175CBB1118}" presName="rootConnector" presStyleLbl="node1" presStyleIdx="4" presStyleCnt="5"/>
      <dgm:spPr/>
    </dgm:pt>
    <dgm:pt modelId="{A47B7ADF-772F-49B6-9649-E14B617CA16E}" type="pres">
      <dgm:prSet presAssocID="{CE435295-8B8C-436D-9F9C-1E175CBB1118}" presName="childShape" presStyleCnt="0"/>
      <dgm:spPr/>
    </dgm:pt>
  </dgm:ptLst>
  <dgm:cxnLst>
    <dgm:cxn modelId="{D4119C29-CB52-4C3A-8429-9ABD4DD70364}" type="presOf" srcId="{57E6EB32-8132-4C69-86EC-0F884C41E301}" destId="{942D3BC5-2EB7-4ED2-B70C-EC03740987BE}" srcOrd="1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007AAC30-8F66-49D6-AE56-21E230D26ABD}" srcId="{3B6E357E-9F7F-4BCE-B36A-17FD31AE902B}" destId="{C0876264-5062-4FB6-AB73-37ABB448C548}" srcOrd="3" destOrd="0" parTransId="{16494949-6679-4BC0-BB81-8457A6E98D9F}" sibTransId="{FEDDEBAE-1CC9-42C8-9588-3EF7843AB413}"/>
    <dgm:cxn modelId="{0ECFBC36-4CE6-43E9-A7FD-9148D48B4308}" type="presOf" srcId="{686A3F2F-FBCE-4712-BBDE-EF788B959A66}" destId="{5FB8E38B-1396-44C0-AA3E-96EADF9A835D}" srcOrd="0" destOrd="0" presId="urn:microsoft.com/office/officeart/2005/8/layout/hierarchy3"/>
    <dgm:cxn modelId="{019C1739-0FAE-48D5-B403-A77C62FA8098}" type="presOf" srcId="{CE435295-8B8C-436D-9F9C-1E175CBB1118}" destId="{618F2C46-17D7-44A9-B12C-B44D9F090A1B}" srcOrd="1" destOrd="0" presId="urn:microsoft.com/office/officeart/2005/8/layout/hierarchy3"/>
    <dgm:cxn modelId="{6D2D8862-E623-4E9D-BBBB-76183A4EE93D}" srcId="{3B6E357E-9F7F-4BCE-B36A-17FD31AE902B}" destId="{CE435295-8B8C-436D-9F9C-1E175CBB1118}" srcOrd="4" destOrd="0" parTransId="{5DA2EC02-4D07-43D0-A912-BB65A3F79185}" sibTransId="{83751F3A-9F13-4E81-891E-98FF5400F7A4}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1D7DF373-B474-42C5-9630-4D0DA375268B}" type="presOf" srcId="{C0876264-5062-4FB6-AB73-37ABB448C548}" destId="{463B23DB-07B8-4D54-9543-D0E7E4D0D739}" srcOrd="0" destOrd="0" presId="urn:microsoft.com/office/officeart/2005/8/layout/hierarchy3"/>
    <dgm:cxn modelId="{159EC77D-9FD6-4B68-A566-66BA44DBD5D0}" type="presOf" srcId="{686A3F2F-FBCE-4712-BBDE-EF788B959A66}" destId="{0EF5B8ED-31E4-433D-983C-167D02203EAD}" srcOrd="1" destOrd="0" presId="urn:microsoft.com/office/officeart/2005/8/layout/hierarchy3"/>
    <dgm:cxn modelId="{2AB3D57E-998A-493F-9542-399F8C70FBD6}" srcId="{3B6E357E-9F7F-4BCE-B36A-17FD31AE902B}" destId="{686A3F2F-FBCE-4712-BBDE-EF788B959A66}" srcOrd="2" destOrd="0" parTransId="{27FA8E74-B1B2-48A0-901B-EF411376C456}" sibTransId="{9877761A-C865-4352-8290-792E6BF242C4}"/>
    <dgm:cxn modelId="{F5B00098-8E09-4ECA-8C70-BFB6585A1A95}" type="presOf" srcId="{C0876264-5062-4FB6-AB73-37ABB448C548}" destId="{CFE73306-4EC6-4F4F-A4B8-1E9D8536C512}" srcOrd="1" destOrd="0" presId="urn:microsoft.com/office/officeart/2005/8/layout/hierarchy3"/>
    <dgm:cxn modelId="{30A8A3A0-8BC2-4648-82D6-6893B5253558}" type="presOf" srcId="{CE435295-8B8C-436D-9F9C-1E175CBB1118}" destId="{B0ADDEC8-17B2-4BE6-A87B-3A08A418FD87}" srcOrd="0" destOrd="0" presId="urn:microsoft.com/office/officeart/2005/8/layout/hierarchy3"/>
    <dgm:cxn modelId="{7250E5C2-6EFB-45AA-8573-DBFC84CD3C20}" type="presOf" srcId="{57E6EB32-8132-4C69-86EC-0F884C41E301}" destId="{4A6CA8AC-F9DC-4BEB-AB85-D436007FC891}" srcOrd="0" destOrd="0" presId="urn:microsoft.com/office/officeart/2005/8/layout/hierarchy3"/>
    <dgm:cxn modelId="{6B2709E0-8079-4293-B2BA-A8BA3D35E714}" srcId="{3B6E357E-9F7F-4BCE-B36A-17FD31AE902B}" destId="{57E6EB32-8132-4C69-86EC-0F884C41E301}" srcOrd="1" destOrd="0" parTransId="{FDDF31E4-FE8C-4DB9-998C-D3C87E63BE7D}" sibTransId="{005D487D-6197-4068-B1D9-3EE76ACA15A9}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A72B87B0-BC24-4888-BE2E-3DCA915FC2AC}" type="presParOf" srcId="{10553A0C-5246-406A-8D66-0CBAF38E0C4A}" destId="{E6348A22-3B78-4AFE-B1D6-E1B445D2DE2C}" srcOrd="1" destOrd="0" presId="urn:microsoft.com/office/officeart/2005/8/layout/hierarchy3"/>
    <dgm:cxn modelId="{6D78E382-7FD6-436F-92FB-7AAB2C7AD3CA}" type="presParOf" srcId="{E6348A22-3B78-4AFE-B1D6-E1B445D2DE2C}" destId="{D4B2FB02-0872-4D70-87FB-D7EDC29AC645}" srcOrd="0" destOrd="0" presId="urn:microsoft.com/office/officeart/2005/8/layout/hierarchy3"/>
    <dgm:cxn modelId="{44F0D440-07D0-43E5-A078-CE61B78AFEE3}" type="presParOf" srcId="{D4B2FB02-0872-4D70-87FB-D7EDC29AC645}" destId="{4A6CA8AC-F9DC-4BEB-AB85-D436007FC891}" srcOrd="0" destOrd="0" presId="urn:microsoft.com/office/officeart/2005/8/layout/hierarchy3"/>
    <dgm:cxn modelId="{26857FFA-CD96-4BA8-B734-6DD45D02254F}" type="presParOf" srcId="{D4B2FB02-0872-4D70-87FB-D7EDC29AC645}" destId="{942D3BC5-2EB7-4ED2-B70C-EC03740987BE}" srcOrd="1" destOrd="0" presId="urn:microsoft.com/office/officeart/2005/8/layout/hierarchy3"/>
    <dgm:cxn modelId="{6303B9A3-FE55-4108-B3EC-109486B303C6}" type="presParOf" srcId="{E6348A22-3B78-4AFE-B1D6-E1B445D2DE2C}" destId="{1754B9DA-A24C-4383-9E6C-9498D86625BD}" srcOrd="1" destOrd="0" presId="urn:microsoft.com/office/officeart/2005/8/layout/hierarchy3"/>
    <dgm:cxn modelId="{957222AF-4A99-433B-99C8-5164A23664A5}" type="presParOf" srcId="{10553A0C-5246-406A-8D66-0CBAF38E0C4A}" destId="{1FD3F476-D788-4FDE-8CEE-40CAF0C38A81}" srcOrd="2" destOrd="0" presId="urn:microsoft.com/office/officeart/2005/8/layout/hierarchy3"/>
    <dgm:cxn modelId="{E5A5CEED-8AC4-4589-9B2D-65288DA46E3D}" type="presParOf" srcId="{1FD3F476-D788-4FDE-8CEE-40CAF0C38A81}" destId="{A75B7BFA-D269-484B-9CDB-D4CFCA8B0DEB}" srcOrd="0" destOrd="0" presId="urn:microsoft.com/office/officeart/2005/8/layout/hierarchy3"/>
    <dgm:cxn modelId="{FA8BE7C6-0AC9-4D10-B5AF-2C5FA124BFFA}" type="presParOf" srcId="{A75B7BFA-D269-484B-9CDB-D4CFCA8B0DEB}" destId="{5FB8E38B-1396-44C0-AA3E-96EADF9A835D}" srcOrd="0" destOrd="0" presId="urn:microsoft.com/office/officeart/2005/8/layout/hierarchy3"/>
    <dgm:cxn modelId="{45505D22-AC5A-4D4F-943E-03110AA1B0CD}" type="presParOf" srcId="{A75B7BFA-D269-484B-9CDB-D4CFCA8B0DEB}" destId="{0EF5B8ED-31E4-433D-983C-167D02203EAD}" srcOrd="1" destOrd="0" presId="urn:microsoft.com/office/officeart/2005/8/layout/hierarchy3"/>
    <dgm:cxn modelId="{A1AB1ECE-F02D-42A9-8D74-4A0066ED7BC8}" type="presParOf" srcId="{1FD3F476-D788-4FDE-8CEE-40CAF0C38A81}" destId="{526D80FA-7145-47E2-BB6B-1AB1C76DCEF0}" srcOrd="1" destOrd="0" presId="urn:microsoft.com/office/officeart/2005/8/layout/hierarchy3"/>
    <dgm:cxn modelId="{11EDAC72-AB2F-4D3E-8681-90058A9456C8}" type="presParOf" srcId="{10553A0C-5246-406A-8D66-0CBAF38E0C4A}" destId="{5E6CC490-A921-4E92-9B68-11FE3E059562}" srcOrd="3" destOrd="0" presId="urn:microsoft.com/office/officeart/2005/8/layout/hierarchy3"/>
    <dgm:cxn modelId="{EBEC0A6F-54F0-4572-913D-749573FBD9DC}" type="presParOf" srcId="{5E6CC490-A921-4E92-9B68-11FE3E059562}" destId="{E06A4DC2-0D2C-4E2C-8D72-FDC5E1E78193}" srcOrd="0" destOrd="0" presId="urn:microsoft.com/office/officeart/2005/8/layout/hierarchy3"/>
    <dgm:cxn modelId="{01731ADF-E8FF-4776-8B37-1948A36BA1C8}" type="presParOf" srcId="{E06A4DC2-0D2C-4E2C-8D72-FDC5E1E78193}" destId="{463B23DB-07B8-4D54-9543-D0E7E4D0D739}" srcOrd="0" destOrd="0" presId="urn:microsoft.com/office/officeart/2005/8/layout/hierarchy3"/>
    <dgm:cxn modelId="{E4B277CE-3ECF-44DC-90DA-D13EF2B3C7FB}" type="presParOf" srcId="{E06A4DC2-0D2C-4E2C-8D72-FDC5E1E78193}" destId="{CFE73306-4EC6-4F4F-A4B8-1E9D8536C512}" srcOrd="1" destOrd="0" presId="urn:microsoft.com/office/officeart/2005/8/layout/hierarchy3"/>
    <dgm:cxn modelId="{3D21EF0A-46CC-4D78-B6F3-10F4F1BA4B66}" type="presParOf" srcId="{5E6CC490-A921-4E92-9B68-11FE3E059562}" destId="{3A54F3C9-88EB-4FB3-A211-2EF963E3AC98}" srcOrd="1" destOrd="0" presId="urn:microsoft.com/office/officeart/2005/8/layout/hierarchy3"/>
    <dgm:cxn modelId="{CA294A22-44DB-4E5A-9EEE-4596EB4033C5}" type="presParOf" srcId="{10553A0C-5246-406A-8D66-0CBAF38E0C4A}" destId="{6E7DD229-4958-490A-A9F8-A4393523627C}" srcOrd="4" destOrd="0" presId="urn:microsoft.com/office/officeart/2005/8/layout/hierarchy3"/>
    <dgm:cxn modelId="{2C4C28DA-C990-4444-BFC1-1608B6487341}" type="presParOf" srcId="{6E7DD229-4958-490A-A9F8-A4393523627C}" destId="{DAC81712-0B5D-4E98-86E0-568E3372608F}" srcOrd="0" destOrd="0" presId="urn:microsoft.com/office/officeart/2005/8/layout/hierarchy3"/>
    <dgm:cxn modelId="{8D20A3F7-6D31-4848-87E7-A02DA690BF98}" type="presParOf" srcId="{DAC81712-0B5D-4E98-86E0-568E3372608F}" destId="{B0ADDEC8-17B2-4BE6-A87B-3A08A418FD87}" srcOrd="0" destOrd="0" presId="urn:microsoft.com/office/officeart/2005/8/layout/hierarchy3"/>
    <dgm:cxn modelId="{61E06843-2A76-4405-9D23-651BE7081E04}" type="presParOf" srcId="{DAC81712-0B5D-4E98-86E0-568E3372608F}" destId="{618F2C46-17D7-44A9-B12C-B44D9F090A1B}" srcOrd="1" destOrd="0" presId="urn:microsoft.com/office/officeart/2005/8/layout/hierarchy3"/>
    <dgm:cxn modelId="{61C632C9-FE0C-423F-8BD3-D0F6BE932A7D}" type="presParOf" srcId="{6E7DD229-4958-490A-A9F8-A4393523627C}" destId="{A47B7ADF-772F-49B6-9649-E14B617CA1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married to George Lee for 15 years and had nine children. 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C7ED3D37-2C63-496C-AA59-6295EE588D7F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When he wanted a second wife, she chased him out of her home and focused on helping other women. </a:t>
          </a:r>
        </a:p>
      </dgm:t>
    </dgm:pt>
    <dgm:pt modelId="{9A2F4F74-CA32-4101-B26E-761AD6DC005E}" type="parTrans" cxnId="{1B9702D8-2275-4137-9CB9-4878A2DB9563}">
      <dgm:prSet/>
      <dgm:spPr/>
      <dgm:t>
        <a:bodyPr/>
        <a:lstStyle/>
        <a:p>
          <a:endParaRPr lang="en-GB"/>
        </a:p>
      </dgm:t>
    </dgm:pt>
    <dgm:pt modelId="{7ABF72E4-3AE0-428A-9413-A31051E35349}" type="sibTrans" cxnId="{1B9702D8-2275-4137-9CB9-4878A2DB9563}">
      <dgm:prSet/>
      <dgm:spPr/>
      <dgm:t>
        <a:bodyPr/>
        <a:lstStyle/>
        <a:p>
          <a:endParaRPr lang="en-GB"/>
        </a:p>
      </dgm:t>
    </dgm:pt>
    <dgm:pt modelId="{ED7FF0B0-351C-4DAD-9992-BA64138771B0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met Shirin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Fozdar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in 1952, and became the first president of the SCW.  She lobbied factories to have childcare facilities for working mothers. </a:t>
          </a:r>
        </a:p>
      </dgm:t>
    </dgm:pt>
    <dgm:pt modelId="{4829E865-7BAF-48DE-A0B8-0F27FCCB06C5}" type="parTrans" cxnId="{8542B315-D28A-4414-9432-6F18A062C0F0}">
      <dgm:prSet/>
      <dgm:spPr/>
      <dgm:t>
        <a:bodyPr/>
        <a:lstStyle/>
        <a:p>
          <a:endParaRPr lang="en-GB"/>
        </a:p>
      </dgm:t>
    </dgm:pt>
    <dgm:pt modelId="{67F46DE1-0D96-4331-A59A-CDA70F8A1446}" type="sibTrans" cxnId="{8542B315-D28A-4414-9432-6F18A062C0F0}">
      <dgm:prSet/>
      <dgm:spPr/>
      <dgm:t>
        <a:bodyPr/>
        <a:lstStyle/>
        <a:p>
          <a:endParaRPr lang="en-GB"/>
        </a:p>
      </dgm:t>
    </dgm:pt>
    <dgm:pt modelId="{B940B3BB-DC5D-469E-AD06-106CAF401428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Cheng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Hiong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 also wrote to the Chinese Advisory on the unjust treatment of mistresses and concubines and the outdated practice of polygamy.</a:t>
          </a:r>
        </a:p>
      </dgm:t>
    </dgm:pt>
    <dgm:pt modelId="{AC06CD8B-EB6C-475B-A064-DC7BA80F04BB}" type="parTrans" cxnId="{8399B9C5-DE69-4997-B20E-C16D593FA3BD}">
      <dgm:prSet/>
      <dgm:spPr/>
      <dgm:t>
        <a:bodyPr/>
        <a:lstStyle/>
        <a:p>
          <a:endParaRPr lang="en-GB"/>
        </a:p>
      </dgm:t>
    </dgm:pt>
    <dgm:pt modelId="{CE91C3DC-7B68-44DA-BB19-CB6809CC78F0}" type="sibTrans" cxnId="{8399B9C5-DE69-4997-B20E-C16D593FA3BD}">
      <dgm:prSet/>
      <dgm:spPr/>
      <dgm:t>
        <a:bodyPr/>
        <a:lstStyle/>
        <a:p>
          <a:endParaRPr lang="en-GB"/>
        </a:p>
      </dgm:t>
    </dgm:pt>
    <dgm:pt modelId="{3FB225B2-C0F3-402E-BF0F-5F0D81119643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also convinced her husband to install pulleys in his family factory to help women with bound feet carrying heavy sheets of rubber.</a:t>
          </a:r>
        </a:p>
      </dgm:t>
    </dgm:pt>
    <dgm:pt modelId="{15330F95-BD7B-4514-8676-3B16FFF8617E}" type="parTrans" cxnId="{0758D2FB-05C1-4A3F-BD35-A15914861F34}">
      <dgm:prSet/>
      <dgm:spPr/>
      <dgm:t>
        <a:bodyPr/>
        <a:lstStyle/>
        <a:p>
          <a:endParaRPr lang="en-GB"/>
        </a:p>
      </dgm:t>
    </dgm:pt>
    <dgm:pt modelId="{5AB691A3-BDE4-4D0E-9DBB-761F893706DE}" type="sibTrans" cxnId="{0758D2FB-05C1-4A3F-BD35-A15914861F34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ScaleX="109019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60DE68E7-31FA-4845-A975-B97F8624185F}" type="pres">
      <dgm:prSet presAssocID="{3FB225B2-C0F3-402E-BF0F-5F0D81119643}" presName="root" presStyleCnt="0"/>
      <dgm:spPr/>
    </dgm:pt>
    <dgm:pt modelId="{D729C82C-1DC4-48DB-BA47-3D438970D25B}" type="pres">
      <dgm:prSet presAssocID="{3FB225B2-C0F3-402E-BF0F-5F0D81119643}" presName="rootComposite" presStyleCnt="0"/>
      <dgm:spPr/>
    </dgm:pt>
    <dgm:pt modelId="{36CEE42B-2B8E-4314-88F3-B419E8F275F6}" type="pres">
      <dgm:prSet presAssocID="{3FB225B2-C0F3-402E-BF0F-5F0D81119643}" presName="rootText" presStyleLbl="node1" presStyleIdx="1" presStyleCnt="5" custScaleX="178951" custLinFactNeighborX="-3822" custLinFactNeighborY="160"/>
      <dgm:spPr/>
    </dgm:pt>
    <dgm:pt modelId="{7FBDD615-46C5-4A38-8023-DB4A286CFF68}" type="pres">
      <dgm:prSet presAssocID="{3FB225B2-C0F3-402E-BF0F-5F0D81119643}" presName="rootConnector" presStyleLbl="node1" presStyleIdx="1" presStyleCnt="5"/>
      <dgm:spPr/>
    </dgm:pt>
    <dgm:pt modelId="{3FC364F0-0196-44BD-B55C-7FDE66034A8D}" type="pres">
      <dgm:prSet presAssocID="{3FB225B2-C0F3-402E-BF0F-5F0D81119643}" presName="childShape" presStyleCnt="0"/>
      <dgm:spPr/>
    </dgm:pt>
    <dgm:pt modelId="{38C673F1-0722-47C3-8F24-EFA0E84240FF}" type="pres">
      <dgm:prSet presAssocID="{C7ED3D37-2C63-496C-AA59-6295EE588D7F}" presName="root" presStyleCnt="0"/>
      <dgm:spPr/>
    </dgm:pt>
    <dgm:pt modelId="{D9866176-5BE9-456D-9061-6FB310156028}" type="pres">
      <dgm:prSet presAssocID="{C7ED3D37-2C63-496C-AA59-6295EE588D7F}" presName="rootComposite" presStyleCnt="0"/>
      <dgm:spPr/>
    </dgm:pt>
    <dgm:pt modelId="{77E794B8-E54C-49F9-8BE6-60712F2F6138}" type="pres">
      <dgm:prSet presAssocID="{C7ED3D37-2C63-496C-AA59-6295EE588D7F}" presName="rootText" presStyleLbl="node1" presStyleIdx="2" presStyleCnt="5" custScaleX="144686" custLinFactNeighborX="-10020" custLinFactNeighborY="364"/>
      <dgm:spPr/>
    </dgm:pt>
    <dgm:pt modelId="{FD4F0717-22B8-4E74-9CE7-472D83D32C92}" type="pres">
      <dgm:prSet presAssocID="{C7ED3D37-2C63-496C-AA59-6295EE588D7F}" presName="rootConnector" presStyleLbl="node1" presStyleIdx="2" presStyleCnt="5"/>
      <dgm:spPr/>
    </dgm:pt>
    <dgm:pt modelId="{CFE3E8D9-56EB-46ED-A2E8-90644CB5A9A1}" type="pres">
      <dgm:prSet presAssocID="{C7ED3D37-2C63-496C-AA59-6295EE588D7F}" presName="childShape" presStyleCnt="0"/>
      <dgm:spPr/>
    </dgm:pt>
    <dgm:pt modelId="{688A07F6-A41A-4243-8B00-80F17229D29F}" type="pres">
      <dgm:prSet presAssocID="{ED7FF0B0-351C-4DAD-9992-BA64138771B0}" presName="root" presStyleCnt="0"/>
      <dgm:spPr/>
    </dgm:pt>
    <dgm:pt modelId="{C55907CE-8256-4011-9CAC-429B81766B4E}" type="pres">
      <dgm:prSet presAssocID="{ED7FF0B0-351C-4DAD-9992-BA64138771B0}" presName="rootComposite" presStyleCnt="0"/>
      <dgm:spPr/>
    </dgm:pt>
    <dgm:pt modelId="{69A17EA6-8DB8-4422-93A0-23279B1E3573}" type="pres">
      <dgm:prSet presAssocID="{ED7FF0B0-351C-4DAD-9992-BA64138771B0}" presName="rootText" presStyleLbl="node1" presStyleIdx="3" presStyleCnt="5" custScaleX="169226" custLinFactNeighborX="-5855" custLinFactNeighborY="-1642"/>
      <dgm:spPr/>
    </dgm:pt>
    <dgm:pt modelId="{610010F7-F69E-47F7-B9CF-35F42B4822D4}" type="pres">
      <dgm:prSet presAssocID="{ED7FF0B0-351C-4DAD-9992-BA64138771B0}" presName="rootConnector" presStyleLbl="node1" presStyleIdx="3" presStyleCnt="5"/>
      <dgm:spPr/>
    </dgm:pt>
    <dgm:pt modelId="{E7B6CB07-2FF5-4F67-BD9D-6AFA5FA3CC59}" type="pres">
      <dgm:prSet presAssocID="{ED7FF0B0-351C-4DAD-9992-BA64138771B0}" presName="childShape" presStyleCnt="0"/>
      <dgm:spPr/>
    </dgm:pt>
    <dgm:pt modelId="{BAD09538-19D4-4366-AE00-011E291339BF}" type="pres">
      <dgm:prSet presAssocID="{B940B3BB-DC5D-469E-AD06-106CAF401428}" presName="root" presStyleCnt="0"/>
      <dgm:spPr/>
    </dgm:pt>
    <dgm:pt modelId="{7102EB0F-F516-498B-894C-684D69C9088D}" type="pres">
      <dgm:prSet presAssocID="{B940B3BB-DC5D-469E-AD06-106CAF401428}" presName="rootComposite" presStyleCnt="0"/>
      <dgm:spPr/>
    </dgm:pt>
    <dgm:pt modelId="{EC270E68-1095-49B1-AD86-2ADBEFD9E36B}" type="pres">
      <dgm:prSet presAssocID="{B940B3BB-DC5D-469E-AD06-106CAF401428}" presName="rootText" presStyleLbl="node1" presStyleIdx="4" presStyleCnt="5" custScaleX="172365" custLinFactNeighborX="-12471" custLinFactNeighborY="-8155"/>
      <dgm:spPr/>
    </dgm:pt>
    <dgm:pt modelId="{F77B5C9F-3823-496F-B842-2A5EDEA6BD58}" type="pres">
      <dgm:prSet presAssocID="{B940B3BB-DC5D-469E-AD06-106CAF401428}" presName="rootConnector" presStyleLbl="node1" presStyleIdx="4" presStyleCnt="5"/>
      <dgm:spPr/>
    </dgm:pt>
    <dgm:pt modelId="{C5400EE8-F167-447D-A1C5-45E8F0381C2C}" type="pres">
      <dgm:prSet presAssocID="{B940B3BB-DC5D-469E-AD06-106CAF401428}" presName="childShape" presStyleCnt="0"/>
      <dgm:spPr/>
    </dgm:pt>
  </dgm:ptLst>
  <dgm:cxnLst>
    <dgm:cxn modelId="{B6FE1514-F566-481B-B725-24E939A5A680}" type="presOf" srcId="{ED7FF0B0-351C-4DAD-9992-BA64138771B0}" destId="{69A17EA6-8DB8-4422-93A0-23279B1E3573}" srcOrd="0" destOrd="0" presId="urn:microsoft.com/office/officeart/2005/8/layout/hierarchy3"/>
    <dgm:cxn modelId="{8542B315-D28A-4414-9432-6F18A062C0F0}" srcId="{3B6E357E-9F7F-4BCE-B36A-17FD31AE902B}" destId="{ED7FF0B0-351C-4DAD-9992-BA64138771B0}" srcOrd="3" destOrd="0" parTransId="{4829E865-7BAF-48DE-A0B8-0F27FCCB06C5}" sibTransId="{67F46DE1-0D96-4331-A59A-CDA70F8A1446}"/>
    <dgm:cxn modelId="{F0ED9420-5D61-442B-9D33-AAA5A025F0F7}" type="presOf" srcId="{3FB225B2-C0F3-402E-BF0F-5F0D81119643}" destId="{36CEE42B-2B8E-4314-88F3-B419E8F275F6}" srcOrd="0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86929878-6287-4136-9596-EF1E296EDAAA}" type="presOf" srcId="{ED7FF0B0-351C-4DAD-9992-BA64138771B0}" destId="{610010F7-F69E-47F7-B9CF-35F42B4822D4}" srcOrd="1" destOrd="0" presId="urn:microsoft.com/office/officeart/2005/8/layout/hierarchy3"/>
    <dgm:cxn modelId="{2DE3468D-AF23-4B0E-BE95-8DEF180B1400}" type="presOf" srcId="{C7ED3D37-2C63-496C-AA59-6295EE588D7F}" destId="{77E794B8-E54C-49F9-8BE6-60712F2F6138}" srcOrd="0" destOrd="0" presId="urn:microsoft.com/office/officeart/2005/8/layout/hierarchy3"/>
    <dgm:cxn modelId="{0A98D5A6-658E-41B5-B6C0-577523F1FE24}" type="presOf" srcId="{B940B3BB-DC5D-469E-AD06-106CAF401428}" destId="{F77B5C9F-3823-496F-B842-2A5EDEA6BD58}" srcOrd="1" destOrd="0" presId="urn:microsoft.com/office/officeart/2005/8/layout/hierarchy3"/>
    <dgm:cxn modelId="{8399B9C5-DE69-4997-B20E-C16D593FA3BD}" srcId="{3B6E357E-9F7F-4BCE-B36A-17FD31AE902B}" destId="{B940B3BB-DC5D-469E-AD06-106CAF401428}" srcOrd="4" destOrd="0" parTransId="{AC06CD8B-EB6C-475B-A064-DC7BA80F04BB}" sibTransId="{CE91C3DC-7B68-44DA-BB19-CB6809CC78F0}"/>
    <dgm:cxn modelId="{8EF5F2D2-94D9-44EF-9E59-E6B585262243}" type="presOf" srcId="{3FB225B2-C0F3-402E-BF0F-5F0D81119643}" destId="{7FBDD615-46C5-4A38-8023-DB4A286CFF68}" srcOrd="1" destOrd="0" presId="urn:microsoft.com/office/officeart/2005/8/layout/hierarchy3"/>
    <dgm:cxn modelId="{1B9702D8-2275-4137-9CB9-4878A2DB9563}" srcId="{3B6E357E-9F7F-4BCE-B36A-17FD31AE902B}" destId="{C7ED3D37-2C63-496C-AA59-6295EE588D7F}" srcOrd="2" destOrd="0" parTransId="{9A2F4F74-CA32-4101-B26E-761AD6DC005E}" sibTransId="{7ABF72E4-3AE0-428A-9413-A31051E35349}"/>
    <dgm:cxn modelId="{3007F4D9-0466-449F-9D0C-A08ED7DB1D93}" type="presOf" srcId="{C7ED3D37-2C63-496C-AA59-6295EE588D7F}" destId="{FD4F0717-22B8-4E74-9CE7-472D83D32C92}" srcOrd="1" destOrd="0" presId="urn:microsoft.com/office/officeart/2005/8/layout/hierarchy3"/>
    <dgm:cxn modelId="{ADC985E0-2690-4410-8BB8-8B00BA22ED03}" type="presOf" srcId="{B940B3BB-DC5D-469E-AD06-106CAF401428}" destId="{EC270E68-1095-49B1-AD86-2ADBEFD9E36B}" srcOrd="0" destOrd="0" presId="urn:microsoft.com/office/officeart/2005/8/layout/hierarchy3"/>
    <dgm:cxn modelId="{0758D2FB-05C1-4A3F-BD35-A15914861F34}" srcId="{3B6E357E-9F7F-4BCE-B36A-17FD31AE902B}" destId="{3FB225B2-C0F3-402E-BF0F-5F0D81119643}" srcOrd="1" destOrd="0" parTransId="{15330F95-BD7B-4514-8676-3B16FFF8617E}" sibTransId="{5AB691A3-BDE4-4D0E-9DBB-761F893706DE}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67192D70-CF70-4959-BB33-94922316684E}" type="presParOf" srcId="{10553A0C-5246-406A-8D66-0CBAF38E0C4A}" destId="{60DE68E7-31FA-4845-A975-B97F8624185F}" srcOrd="1" destOrd="0" presId="urn:microsoft.com/office/officeart/2005/8/layout/hierarchy3"/>
    <dgm:cxn modelId="{FD90EFC2-3694-4E6A-AE3B-1EE39A281888}" type="presParOf" srcId="{60DE68E7-31FA-4845-A975-B97F8624185F}" destId="{D729C82C-1DC4-48DB-BA47-3D438970D25B}" srcOrd="0" destOrd="0" presId="urn:microsoft.com/office/officeart/2005/8/layout/hierarchy3"/>
    <dgm:cxn modelId="{77028F2B-A526-4796-AAA1-FFB24019A380}" type="presParOf" srcId="{D729C82C-1DC4-48DB-BA47-3D438970D25B}" destId="{36CEE42B-2B8E-4314-88F3-B419E8F275F6}" srcOrd="0" destOrd="0" presId="urn:microsoft.com/office/officeart/2005/8/layout/hierarchy3"/>
    <dgm:cxn modelId="{74A4040D-BC0E-4F0F-97E4-61286FED3591}" type="presParOf" srcId="{D729C82C-1DC4-48DB-BA47-3D438970D25B}" destId="{7FBDD615-46C5-4A38-8023-DB4A286CFF68}" srcOrd="1" destOrd="0" presId="urn:microsoft.com/office/officeart/2005/8/layout/hierarchy3"/>
    <dgm:cxn modelId="{938A7E82-6205-40D5-A37E-A2A3AC588E84}" type="presParOf" srcId="{60DE68E7-31FA-4845-A975-B97F8624185F}" destId="{3FC364F0-0196-44BD-B55C-7FDE66034A8D}" srcOrd="1" destOrd="0" presId="urn:microsoft.com/office/officeart/2005/8/layout/hierarchy3"/>
    <dgm:cxn modelId="{48010854-DDD0-419F-8252-A951D559C4BF}" type="presParOf" srcId="{10553A0C-5246-406A-8D66-0CBAF38E0C4A}" destId="{38C673F1-0722-47C3-8F24-EFA0E84240FF}" srcOrd="2" destOrd="0" presId="urn:microsoft.com/office/officeart/2005/8/layout/hierarchy3"/>
    <dgm:cxn modelId="{08EBDC71-81CD-4C3D-898D-50D39FB37486}" type="presParOf" srcId="{38C673F1-0722-47C3-8F24-EFA0E84240FF}" destId="{D9866176-5BE9-456D-9061-6FB310156028}" srcOrd="0" destOrd="0" presId="urn:microsoft.com/office/officeart/2005/8/layout/hierarchy3"/>
    <dgm:cxn modelId="{3F614DCA-A435-4E38-AC1C-0C1C1067DA97}" type="presParOf" srcId="{D9866176-5BE9-456D-9061-6FB310156028}" destId="{77E794B8-E54C-49F9-8BE6-60712F2F6138}" srcOrd="0" destOrd="0" presId="urn:microsoft.com/office/officeart/2005/8/layout/hierarchy3"/>
    <dgm:cxn modelId="{12938F69-84D6-400E-8970-693940794A2D}" type="presParOf" srcId="{D9866176-5BE9-456D-9061-6FB310156028}" destId="{FD4F0717-22B8-4E74-9CE7-472D83D32C92}" srcOrd="1" destOrd="0" presId="urn:microsoft.com/office/officeart/2005/8/layout/hierarchy3"/>
    <dgm:cxn modelId="{FB20C3B0-C9CA-4256-8F2F-DF021FC000F1}" type="presParOf" srcId="{38C673F1-0722-47C3-8F24-EFA0E84240FF}" destId="{CFE3E8D9-56EB-46ED-A2E8-90644CB5A9A1}" srcOrd="1" destOrd="0" presId="urn:microsoft.com/office/officeart/2005/8/layout/hierarchy3"/>
    <dgm:cxn modelId="{463CD0D8-B666-4604-BBC9-0A7DC55CE4F7}" type="presParOf" srcId="{10553A0C-5246-406A-8D66-0CBAF38E0C4A}" destId="{688A07F6-A41A-4243-8B00-80F17229D29F}" srcOrd="3" destOrd="0" presId="urn:microsoft.com/office/officeart/2005/8/layout/hierarchy3"/>
    <dgm:cxn modelId="{F7EDA21C-5218-4676-9407-EEDDC4471032}" type="presParOf" srcId="{688A07F6-A41A-4243-8B00-80F17229D29F}" destId="{C55907CE-8256-4011-9CAC-429B81766B4E}" srcOrd="0" destOrd="0" presId="urn:microsoft.com/office/officeart/2005/8/layout/hierarchy3"/>
    <dgm:cxn modelId="{C8839434-FC51-420D-BC6D-748595E6DFCD}" type="presParOf" srcId="{C55907CE-8256-4011-9CAC-429B81766B4E}" destId="{69A17EA6-8DB8-4422-93A0-23279B1E3573}" srcOrd="0" destOrd="0" presId="urn:microsoft.com/office/officeart/2005/8/layout/hierarchy3"/>
    <dgm:cxn modelId="{2E72A365-0457-4810-A60E-97CDCACDCF72}" type="presParOf" srcId="{C55907CE-8256-4011-9CAC-429B81766B4E}" destId="{610010F7-F69E-47F7-B9CF-35F42B4822D4}" srcOrd="1" destOrd="0" presId="urn:microsoft.com/office/officeart/2005/8/layout/hierarchy3"/>
    <dgm:cxn modelId="{87858F40-AD60-45FF-867D-E1FA3631C2F6}" type="presParOf" srcId="{688A07F6-A41A-4243-8B00-80F17229D29F}" destId="{E7B6CB07-2FF5-4F67-BD9D-6AFA5FA3CC59}" srcOrd="1" destOrd="0" presId="urn:microsoft.com/office/officeart/2005/8/layout/hierarchy3"/>
    <dgm:cxn modelId="{ED5D8024-8DD5-47C7-9096-58DA7C7DD2B5}" type="presParOf" srcId="{10553A0C-5246-406A-8D66-0CBAF38E0C4A}" destId="{BAD09538-19D4-4366-AE00-011E291339BF}" srcOrd="4" destOrd="0" presId="urn:microsoft.com/office/officeart/2005/8/layout/hierarchy3"/>
    <dgm:cxn modelId="{4ECD9C56-9D30-49F4-B07E-72B772D0D806}" type="presParOf" srcId="{BAD09538-19D4-4366-AE00-011E291339BF}" destId="{7102EB0F-F516-498B-894C-684D69C9088D}" srcOrd="0" destOrd="0" presId="urn:microsoft.com/office/officeart/2005/8/layout/hierarchy3"/>
    <dgm:cxn modelId="{E5C8ADF4-7F69-475B-B432-02AB89371D2A}" type="presParOf" srcId="{7102EB0F-F516-498B-894C-684D69C9088D}" destId="{EC270E68-1095-49B1-AD86-2ADBEFD9E36B}" srcOrd="0" destOrd="0" presId="urn:microsoft.com/office/officeart/2005/8/layout/hierarchy3"/>
    <dgm:cxn modelId="{3FC2D9B0-F148-4E05-9EB8-0257E4A83415}" type="presParOf" srcId="{7102EB0F-F516-498B-894C-684D69C9088D}" destId="{F77B5C9F-3823-496F-B842-2A5EDEA6BD58}" srcOrd="1" destOrd="0" presId="urn:microsoft.com/office/officeart/2005/8/layout/hierarchy3"/>
    <dgm:cxn modelId="{5CD79ED9-0164-4280-8A55-01F1AA3E41A4}" type="presParOf" srcId="{BAD09538-19D4-4366-AE00-011E291339BF}" destId="{C5400EE8-F167-447D-A1C5-45E8F0381C2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6F19C5-2168-4F5F-A44E-EDBCEEFC3B2F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Singapore’s first female naval diver, Esther Tan Cheng Yin specialised in search and rescue missions and bomb disposal. </a:t>
          </a:r>
        </a:p>
      </dgm:t>
    </dgm:pt>
    <dgm:pt modelId="{2CF1EC72-11B1-48F7-8AB3-006C8ADAE1F2}" type="parTrans" cxnId="{CE9891AB-7A07-4E0E-BC4A-70AA45264E6F}">
      <dgm:prSet/>
      <dgm:spPr/>
      <dgm:t>
        <a:bodyPr/>
        <a:lstStyle/>
        <a:p>
          <a:endParaRPr lang="en-GB"/>
        </a:p>
      </dgm:t>
    </dgm:pt>
    <dgm:pt modelId="{74F03DCC-B099-4338-83A6-61A1D2331B6F}" type="sibTrans" cxnId="{CE9891AB-7A07-4E0E-BC4A-70AA45264E6F}">
      <dgm:prSet/>
      <dgm:spPr/>
      <dgm:t>
        <a:bodyPr/>
        <a:lstStyle/>
        <a:p>
          <a:endParaRPr lang="en-GB"/>
        </a:p>
      </dgm:t>
    </dgm:pt>
    <dgm:pt modelId="{BB126A62-7B9D-40AB-AD1D-1FBAF1EA918A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Most notably, she was involved in recovering missing sailors after the collision of a container ship and the RSS Courageous in 2003. </a:t>
          </a:r>
        </a:p>
      </dgm:t>
    </dgm:pt>
    <dgm:pt modelId="{8A0132CF-ED62-4755-8789-5A40AF6315FB}" type="parTrans" cxnId="{5845EA4C-D2F4-4E03-88D3-23B0B68108DE}">
      <dgm:prSet/>
      <dgm:spPr/>
      <dgm:t>
        <a:bodyPr/>
        <a:lstStyle/>
        <a:p>
          <a:endParaRPr lang="en-GB"/>
        </a:p>
      </dgm:t>
    </dgm:pt>
    <dgm:pt modelId="{BED07CDC-6316-47FA-B621-91EC8A34629F}" type="sibTrans" cxnId="{5845EA4C-D2F4-4E03-88D3-23B0B68108DE}">
      <dgm:prSet/>
      <dgm:spPr/>
      <dgm:t>
        <a:bodyPr/>
        <a:lstStyle/>
        <a:p>
          <a:endParaRPr lang="en-GB"/>
        </a:p>
      </dgm:t>
    </dgm:pt>
    <dgm:pt modelId="{E2FD9E3D-D840-40F0-84BF-7DE120F7F660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After 22 years of service, she retired, having held the rank of Major. </a:t>
          </a:r>
        </a:p>
      </dgm:t>
    </dgm:pt>
    <dgm:pt modelId="{0D0D1DEC-FC68-4039-8F7B-BD63A1F9A5E0}" type="parTrans" cxnId="{5D3D242A-8CAD-452F-BC35-E64B3226F84B}">
      <dgm:prSet/>
      <dgm:spPr/>
      <dgm:t>
        <a:bodyPr/>
        <a:lstStyle/>
        <a:p>
          <a:endParaRPr lang="en-GB"/>
        </a:p>
      </dgm:t>
    </dgm:pt>
    <dgm:pt modelId="{919BC0A1-0708-40E8-B750-FB631501C3C8}" type="sibTrans" cxnId="{5D3D242A-8CAD-452F-BC35-E64B3226F84B}">
      <dgm:prSet/>
      <dgm:spPr/>
      <dgm:t>
        <a:bodyPr/>
        <a:lstStyle/>
        <a:p>
          <a:endParaRPr lang="en-GB"/>
        </a:p>
      </dgm:t>
    </dgm:pt>
    <dgm:pt modelId="{B903FDC6-65D4-41A9-B69F-38778A31ACE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In university, she started </a:t>
          </a:r>
          <a:r>
            <a:rPr lang="en-GB" sz="1200" b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competing in adventure racing. She has competed in marathons, triathlons and Ironman Triathlons, and climbed Mount Everest in 2011. </a:t>
          </a:r>
        </a:p>
      </dgm:t>
    </dgm:pt>
    <dgm:pt modelId="{D3FB4E95-AAED-469F-966F-3D48BF2B8497}" type="parTrans" cxnId="{0A424222-FDE9-420E-A24D-2C86937B2C3A}">
      <dgm:prSet/>
      <dgm:spPr/>
      <dgm:t>
        <a:bodyPr/>
        <a:lstStyle/>
        <a:p>
          <a:endParaRPr lang="en-GB"/>
        </a:p>
      </dgm:t>
    </dgm:pt>
    <dgm:pt modelId="{17AF2EA2-E611-4AA1-BDD0-9730CFC0F480}" type="sibTrans" cxnId="{0A424222-FDE9-420E-A24D-2C86937B2C3A}">
      <dgm:prSet/>
      <dgm:spPr/>
      <dgm:t>
        <a:bodyPr/>
        <a:lstStyle/>
        <a:p>
          <a:endParaRPr lang="en-GB"/>
        </a:p>
      </dgm:t>
    </dgm:pt>
    <dgm:pt modelId="{9558D8A1-767E-44A4-9348-B4299024AD62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was the first in the Women’s Open of the Ironman 70.3 event in the </a:t>
          </a:r>
          <a:r>
            <a:rPr lang="en-US" sz="1200" b="0" i="0" dirty="0" err="1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Desaru</a:t>
          </a:r>
          <a:r>
            <a:rPr lang="en-US" sz="1200" b="0" i="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 Pengerang International Long Distance Triathlon.</a:t>
          </a:r>
          <a:endParaRPr lang="en-GB" sz="1200" b="0" dirty="0">
            <a:solidFill>
              <a:schemeClr val="tx1">
                <a:lumMod val="75000"/>
                <a:lumOff val="25000"/>
              </a:schemeClr>
            </a:solidFill>
            <a:latin typeface="Century Schoolbook" panose="02040604050505020304" pitchFamily="18" charset="0"/>
          </a:endParaRPr>
        </a:p>
      </dgm:t>
    </dgm:pt>
    <dgm:pt modelId="{9F5330BF-4EA0-4143-B573-B105D4E5E2B6}" type="parTrans" cxnId="{7F8DF073-0D4A-4E05-8A8C-BE41C5FB0FD8}">
      <dgm:prSet/>
      <dgm:spPr/>
      <dgm:t>
        <a:bodyPr/>
        <a:lstStyle/>
        <a:p>
          <a:endParaRPr lang="en-GB"/>
        </a:p>
      </dgm:t>
    </dgm:pt>
    <dgm:pt modelId="{65CA4F46-7338-495E-8199-2B8554419744}" type="sibTrans" cxnId="{7F8DF073-0D4A-4E05-8A8C-BE41C5FB0FD8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3279B3-FF25-48B0-B4F4-EC302EEA95F9}" type="pres">
      <dgm:prSet presAssocID="{1A6F19C5-2168-4F5F-A44E-EDBCEEFC3B2F}" presName="root" presStyleCnt="0"/>
      <dgm:spPr/>
    </dgm:pt>
    <dgm:pt modelId="{DC8355E7-A1DE-489E-8D46-459D98D45348}" type="pres">
      <dgm:prSet presAssocID="{1A6F19C5-2168-4F5F-A44E-EDBCEEFC3B2F}" presName="rootComposite" presStyleCnt="0"/>
      <dgm:spPr/>
    </dgm:pt>
    <dgm:pt modelId="{0E4E854B-7E99-402C-85BE-9C45FE1FDC52}" type="pres">
      <dgm:prSet presAssocID="{1A6F19C5-2168-4F5F-A44E-EDBCEEFC3B2F}" presName="rootText" presStyleLbl="node1" presStyleIdx="0" presStyleCnt="5"/>
      <dgm:spPr/>
    </dgm:pt>
    <dgm:pt modelId="{658EA6DB-266A-4FC5-BE9B-AC818CDD3E37}" type="pres">
      <dgm:prSet presAssocID="{1A6F19C5-2168-4F5F-A44E-EDBCEEFC3B2F}" presName="rootConnector" presStyleLbl="node1" presStyleIdx="0" presStyleCnt="5"/>
      <dgm:spPr/>
    </dgm:pt>
    <dgm:pt modelId="{F3688FAE-1406-4C26-911B-4F72A4A3CE4B}" type="pres">
      <dgm:prSet presAssocID="{1A6F19C5-2168-4F5F-A44E-EDBCEEFC3B2F}" presName="childShape" presStyleCnt="0"/>
      <dgm:spPr/>
    </dgm:pt>
    <dgm:pt modelId="{A5D53620-846B-4EB4-8343-79B80E4A418D}" type="pres">
      <dgm:prSet presAssocID="{BB126A62-7B9D-40AB-AD1D-1FBAF1EA918A}" presName="root" presStyleCnt="0"/>
      <dgm:spPr/>
    </dgm:pt>
    <dgm:pt modelId="{FE875AD8-9095-4DD5-9836-9087FC7BA4BB}" type="pres">
      <dgm:prSet presAssocID="{BB126A62-7B9D-40AB-AD1D-1FBAF1EA918A}" presName="rootComposite" presStyleCnt="0"/>
      <dgm:spPr/>
    </dgm:pt>
    <dgm:pt modelId="{1BC65C50-56F2-494D-B973-4464D25B831E}" type="pres">
      <dgm:prSet presAssocID="{BB126A62-7B9D-40AB-AD1D-1FBAF1EA918A}" presName="rootText" presStyleLbl="node1" presStyleIdx="1" presStyleCnt="5"/>
      <dgm:spPr/>
    </dgm:pt>
    <dgm:pt modelId="{777E1501-27BB-441D-9243-E6D3F5F9CF63}" type="pres">
      <dgm:prSet presAssocID="{BB126A62-7B9D-40AB-AD1D-1FBAF1EA918A}" presName="rootConnector" presStyleLbl="node1" presStyleIdx="1" presStyleCnt="5"/>
      <dgm:spPr/>
    </dgm:pt>
    <dgm:pt modelId="{25B6EFAD-D854-4C92-8B9A-75BF70C233C6}" type="pres">
      <dgm:prSet presAssocID="{BB126A62-7B9D-40AB-AD1D-1FBAF1EA918A}" presName="childShape" presStyleCnt="0"/>
      <dgm:spPr/>
    </dgm:pt>
    <dgm:pt modelId="{75BDCCAD-AF81-41EA-B60F-493581992EDA}" type="pres">
      <dgm:prSet presAssocID="{E2FD9E3D-D840-40F0-84BF-7DE120F7F660}" presName="root" presStyleCnt="0"/>
      <dgm:spPr/>
    </dgm:pt>
    <dgm:pt modelId="{246A2465-0492-4281-8E2B-3CAE6CFAEC2A}" type="pres">
      <dgm:prSet presAssocID="{E2FD9E3D-D840-40F0-84BF-7DE120F7F660}" presName="rootComposite" presStyleCnt="0"/>
      <dgm:spPr/>
    </dgm:pt>
    <dgm:pt modelId="{EE0247A6-DDE7-4B3B-A4EC-E256EB6201F3}" type="pres">
      <dgm:prSet presAssocID="{E2FD9E3D-D840-40F0-84BF-7DE120F7F660}" presName="rootText" presStyleLbl="node1" presStyleIdx="2" presStyleCnt="5"/>
      <dgm:spPr/>
    </dgm:pt>
    <dgm:pt modelId="{17B8D4FB-BC5D-4C01-865E-F8FB216885BF}" type="pres">
      <dgm:prSet presAssocID="{E2FD9E3D-D840-40F0-84BF-7DE120F7F660}" presName="rootConnector" presStyleLbl="node1" presStyleIdx="2" presStyleCnt="5"/>
      <dgm:spPr/>
    </dgm:pt>
    <dgm:pt modelId="{D42B277E-FFC9-4FBF-B1F1-19E1E98A5AB5}" type="pres">
      <dgm:prSet presAssocID="{E2FD9E3D-D840-40F0-84BF-7DE120F7F660}" presName="childShape" presStyleCnt="0"/>
      <dgm:spPr/>
    </dgm:pt>
    <dgm:pt modelId="{39FE5913-78B7-46B2-9107-A5588CBD434B}" type="pres">
      <dgm:prSet presAssocID="{B903FDC6-65D4-41A9-B69F-38778A31ACE1}" presName="root" presStyleCnt="0"/>
      <dgm:spPr/>
    </dgm:pt>
    <dgm:pt modelId="{7E406604-AD1D-4577-9B2C-6642A3B60F88}" type="pres">
      <dgm:prSet presAssocID="{B903FDC6-65D4-41A9-B69F-38778A31ACE1}" presName="rootComposite" presStyleCnt="0"/>
      <dgm:spPr/>
    </dgm:pt>
    <dgm:pt modelId="{7D0F4093-9292-4B16-8085-FCB9662695D4}" type="pres">
      <dgm:prSet presAssocID="{B903FDC6-65D4-41A9-B69F-38778A31ACE1}" presName="rootText" presStyleLbl="node1" presStyleIdx="3" presStyleCnt="5" custScaleX="116662"/>
      <dgm:spPr/>
    </dgm:pt>
    <dgm:pt modelId="{25FA4620-9C0A-461A-9EA6-BEA9D5D37B27}" type="pres">
      <dgm:prSet presAssocID="{B903FDC6-65D4-41A9-B69F-38778A31ACE1}" presName="rootConnector" presStyleLbl="node1" presStyleIdx="3" presStyleCnt="5"/>
      <dgm:spPr/>
    </dgm:pt>
    <dgm:pt modelId="{1FDBF4AC-F8BD-4798-829D-1554F65307FE}" type="pres">
      <dgm:prSet presAssocID="{B903FDC6-65D4-41A9-B69F-38778A31ACE1}" presName="childShape" presStyleCnt="0"/>
      <dgm:spPr/>
    </dgm:pt>
    <dgm:pt modelId="{24D9F6BB-FD58-4C28-807E-0B0D8966C78F}" type="pres">
      <dgm:prSet presAssocID="{9558D8A1-767E-44A4-9348-B4299024AD62}" presName="root" presStyleCnt="0"/>
      <dgm:spPr/>
    </dgm:pt>
    <dgm:pt modelId="{A71B7A30-1DC6-44A5-B978-D5E7378F32FA}" type="pres">
      <dgm:prSet presAssocID="{9558D8A1-767E-44A4-9348-B4299024AD62}" presName="rootComposite" presStyleCnt="0"/>
      <dgm:spPr/>
    </dgm:pt>
    <dgm:pt modelId="{12EA5E7A-BC14-4537-A76F-AE08F08F15C0}" type="pres">
      <dgm:prSet presAssocID="{9558D8A1-767E-44A4-9348-B4299024AD62}" presName="rootText" presStyleLbl="node1" presStyleIdx="4" presStyleCnt="5"/>
      <dgm:spPr/>
    </dgm:pt>
    <dgm:pt modelId="{605860F2-09B1-489B-A600-D7111DC53AD9}" type="pres">
      <dgm:prSet presAssocID="{9558D8A1-767E-44A4-9348-B4299024AD62}" presName="rootConnector" presStyleLbl="node1" presStyleIdx="4" presStyleCnt="5"/>
      <dgm:spPr/>
    </dgm:pt>
    <dgm:pt modelId="{C77B6E92-151A-4967-91AC-6D981611B722}" type="pres">
      <dgm:prSet presAssocID="{9558D8A1-767E-44A4-9348-B4299024AD62}" presName="childShape" presStyleCnt="0"/>
      <dgm:spPr/>
    </dgm:pt>
  </dgm:ptLst>
  <dgm:cxnLst>
    <dgm:cxn modelId="{B9804219-F95F-4F24-9A6B-DF4EE6B6BDC6}" type="presOf" srcId="{9558D8A1-767E-44A4-9348-B4299024AD62}" destId="{605860F2-09B1-489B-A600-D7111DC53AD9}" srcOrd="1" destOrd="0" presId="urn:microsoft.com/office/officeart/2005/8/layout/hierarchy3"/>
    <dgm:cxn modelId="{0A424222-FDE9-420E-A24D-2C86937B2C3A}" srcId="{3B6E357E-9F7F-4BCE-B36A-17FD31AE902B}" destId="{B903FDC6-65D4-41A9-B69F-38778A31ACE1}" srcOrd="3" destOrd="0" parTransId="{D3FB4E95-AAED-469F-966F-3D48BF2B8497}" sibTransId="{17AF2EA2-E611-4AA1-BDD0-9730CFC0F480}"/>
    <dgm:cxn modelId="{C4CAA422-0439-4D04-AE71-14BAB55AF678}" type="presOf" srcId="{9558D8A1-767E-44A4-9348-B4299024AD62}" destId="{12EA5E7A-BC14-4537-A76F-AE08F08F15C0}" srcOrd="0" destOrd="0" presId="urn:microsoft.com/office/officeart/2005/8/layout/hierarchy3"/>
    <dgm:cxn modelId="{5D3D242A-8CAD-452F-BC35-E64B3226F84B}" srcId="{3B6E357E-9F7F-4BCE-B36A-17FD31AE902B}" destId="{E2FD9E3D-D840-40F0-84BF-7DE120F7F660}" srcOrd="2" destOrd="0" parTransId="{0D0D1DEC-FC68-4039-8F7B-BD63A1F9A5E0}" sibTransId="{919BC0A1-0708-40E8-B750-FB631501C3C8}"/>
    <dgm:cxn modelId="{AB26E039-5CCC-4F55-A423-BD20907FBDFD}" type="presOf" srcId="{1A6F19C5-2168-4F5F-A44E-EDBCEEFC3B2F}" destId="{658EA6DB-266A-4FC5-BE9B-AC818CDD3E37}" srcOrd="1" destOrd="0" presId="urn:microsoft.com/office/officeart/2005/8/layout/hierarchy3"/>
    <dgm:cxn modelId="{583D4A6A-4081-450F-B67A-46D224715E13}" type="presOf" srcId="{E2FD9E3D-D840-40F0-84BF-7DE120F7F660}" destId="{17B8D4FB-BC5D-4C01-865E-F8FB216885BF}" srcOrd="1" destOrd="0" presId="urn:microsoft.com/office/officeart/2005/8/layout/hierarchy3"/>
    <dgm:cxn modelId="{5845EA4C-D2F4-4E03-88D3-23B0B68108DE}" srcId="{3B6E357E-9F7F-4BCE-B36A-17FD31AE902B}" destId="{BB126A62-7B9D-40AB-AD1D-1FBAF1EA918A}" srcOrd="1" destOrd="0" parTransId="{8A0132CF-ED62-4755-8789-5A40AF6315FB}" sibTransId="{BED07CDC-6316-47FA-B621-91EC8A34629F}"/>
    <dgm:cxn modelId="{A51E496D-8124-46B4-B0EC-D21C7A448E9E}" type="presOf" srcId="{B903FDC6-65D4-41A9-B69F-38778A31ACE1}" destId="{25FA4620-9C0A-461A-9EA6-BEA9D5D37B27}" srcOrd="1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7F8DF073-0D4A-4E05-8A8C-BE41C5FB0FD8}" srcId="{3B6E357E-9F7F-4BCE-B36A-17FD31AE902B}" destId="{9558D8A1-767E-44A4-9348-B4299024AD62}" srcOrd="4" destOrd="0" parTransId="{9F5330BF-4EA0-4143-B573-B105D4E5E2B6}" sibTransId="{65CA4F46-7338-495E-8199-2B8554419744}"/>
    <dgm:cxn modelId="{9930A682-3E8F-4587-B9D5-4449363D33B7}" type="presOf" srcId="{E2FD9E3D-D840-40F0-84BF-7DE120F7F660}" destId="{EE0247A6-DDE7-4B3B-A4EC-E256EB6201F3}" srcOrd="0" destOrd="0" presId="urn:microsoft.com/office/officeart/2005/8/layout/hierarchy3"/>
    <dgm:cxn modelId="{5E8DC5A2-FC38-45FE-A800-2A0B3256B517}" type="presOf" srcId="{BB126A62-7B9D-40AB-AD1D-1FBAF1EA918A}" destId="{1BC65C50-56F2-494D-B973-4464D25B831E}" srcOrd="0" destOrd="0" presId="urn:microsoft.com/office/officeart/2005/8/layout/hierarchy3"/>
    <dgm:cxn modelId="{366163A6-6B0F-42D0-B324-DBF7A4DC0510}" type="presOf" srcId="{BB126A62-7B9D-40AB-AD1D-1FBAF1EA918A}" destId="{777E1501-27BB-441D-9243-E6D3F5F9CF63}" srcOrd="1" destOrd="0" presId="urn:microsoft.com/office/officeart/2005/8/layout/hierarchy3"/>
    <dgm:cxn modelId="{16B36AA8-93DE-4E54-B359-05FF4FDAC327}" type="presOf" srcId="{B903FDC6-65D4-41A9-B69F-38778A31ACE1}" destId="{7D0F4093-9292-4B16-8085-FCB9662695D4}" srcOrd="0" destOrd="0" presId="urn:microsoft.com/office/officeart/2005/8/layout/hierarchy3"/>
    <dgm:cxn modelId="{CE9891AB-7A07-4E0E-BC4A-70AA45264E6F}" srcId="{3B6E357E-9F7F-4BCE-B36A-17FD31AE902B}" destId="{1A6F19C5-2168-4F5F-A44E-EDBCEEFC3B2F}" srcOrd="0" destOrd="0" parTransId="{2CF1EC72-11B1-48F7-8AB3-006C8ADAE1F2}" sibTransId="{74F03DCC-B099-4338-83A6-61A1D2331B6F}"/>
    <dgm:cxn modelId="{F8F47FE9-4989-4904-932C-49245EE700A1}" type="presOf" srcId="{1A6F19C5-2168-4F5F-A44E-EDBCEEFC3B2F}" destId="{0E4E854B-7E99-402C-85BE-9C45FE1FDC52}" srcOrd="0" destOrd="0" presId="urn:microsoft.com/office/officeart/2005/8/layout/hierarchy3"/>
    <dgm:cxn modelId="{7189BEB8-EE60-4F00-A287-429F7401D5E4}" type="presParOf" srcId="{10553A0C-5246-406A-8D66-0CBAF38E0C4A}" destId="{8F3279B3-FF25-48B0-B4F4-EC302EEA95F9}" srcOrd="0" destOrd="0" presId="urn:microsoft.com/office/officeart/2005/8/layout/hierarchy3"/>
    <dgm:cxn modelId="{2C0C2EEF-9A55-4617-8A7A-AB775AF527D2}" type="presParOf" srcId="{8F3279B3-FF25-48B0-B4F4-EC302EEA95F9}" destId="{DC8355E7-A1DE-489E-8D46-459D98D45348}" srcOrd="0" destOrd="0" presId="urn:microsoft.com/office/officeart/2005/8/layout/hierarchy3"/>
    <dgm:cxn modelId="{FFB95032-1C65-47E0-A4AD-36E71B5F095C}" type="presParOf" srcId="{DC8355E7-A1DE-489E-8D46-459D98D45348}" destId="{0E4E854B-7E99-402C-85BE-9C45FE1FDC52}" srcOrd="0" destOrd="0" presId="urn:microsoft.com/office/officeart/2005/8/layout/hierarchy3"/>
    <dgm:cxn modelId="{6566816E-0484-451D-8048-A9A954DE3564}" type="presParOf" srcId="{DC8355E7-A1DE-489E-8D46-459D98D45348}" destId="{658EA6DB-266A-4FC5-BE9B-AC818CDD3E37}" srcOrd="1" destOrd="0" presId="urn:microsoft.com/office/officeart/2005/8/layout/hierarchy3"/>
    <dgm:cxn modelId="{FBAC9D4D-2F6E-4182-B3D8-C4F336E19F09}" type="presParOf" srcId="{8F3279B3-FF25-48B0-B4F4-EC302EEA95F9}" destId="{F3688FAE-1406-4C26-911B-4F72A4A3CE4B}" srcOrd="1" destOrd="0" presId="urn:microsoft.com/office/officeart/2005/8/layout/hierarchy3"/>
    <dgm:cxn modelId="{3B4F8D55-730F-463B-BEB0-68E6CD310DC6}" type="presParOf" srcId="{10553A0C-5246-406A-8D66-0CBAF38E0C4A}" destId="{A5D53620-846B-4EB4-8343-79B80E4A418D}" srcOrd="1" destOrd="0" presId="urn:microsoft.com/office/officeart/2005/8/layout/hierarchy3"/>
    <dgm:cxn modelId="{F2A3395E-CC21-47A3-A936-2E0102B67E1D}" type="presParOf" srcId="{A5D53620-846B-4EB4-8343-79B80E4A418D}" destId="{FE875AD8-9095-4DD5-9836-9087FC7BA4BB}" srcOrd="0" destOrd="0" presId="urn:microsoft.com/office/officeart/2005/8/layout/hierarchy3"/>
    <dgm:cxn modelId="{EB496BA7-B719-44BB-8AD8-4FD6381AAD07}" type="presParOf" srcId="{FE875AD8-9095-4DD5-9836-9087FC7BA4BB}" destId="{1BC65C50-56F2-494D-B973-4464D25B831E}" srcOrd="0" destOrd="0" presId="urn:microsoft.com/office/officeart/2005/8/layout/hierarchy3"/>
    <dgm:cxn modelId="{83B5C5CB-0F24-4D56-B807-6FC5B9A7A304}" type="presParOf" srcId="{FE875AD8-9095-4DD5-9836-9087FC7BA4BB}" destId="{777E1501-27BB-441D-9243-E6D3F5F9CF63}" srcOrd="1" destOrd="0" presId="urn:microsoft.com/office/officeart/2005/8/layout/hierarchy3"/>
    <dgm:cxn modelId="{7299FEF7-216E-437E-BBD5-80FF1BBE0F0F}" type="presParOf" srcId="{A5D53620-846B-4EB4-8343-79B80E4A418D}" destId="{25B6EFAD-D854-4C92-8B9A-75BF70C233C6}" srcOrd="1" destOrd="0" presId="urn:microsoft.com/office/officeart/2005/8/layout/hierarchy3"/>
    <dgm:cxn modelId="{466A826A-B4B8-4083-B220-BD5BE92DA902}" type="presParOf" srcId="{10553A0C-5246-406A-8D66-0CBAF38E0C4A}" destId="{75BDCCAD-AF81-41EA-B60F-493581992EDA}" srcOrd="2" destOrd="0" presId="urn:microsoft.com/office/officeart/2005/8/layout/hierarchy3"/>
    <dgm:cxn modelId="{3E7274E2-6E58-4AAD-B961-9F753B3F4E72}" type="presParOf" srcId="{75BDCCAD-AF81-41EA-B60F-493581992EDA}" destId="{246A2465-0492-4281-8E2B-3CAE6CFAEC2A}" srcOrd="0" destOrd="0" presId="urn:microsoft.com/office/officeart/2005/8/layout/hierarchy3"/>
    <dgm:cxn modelId="{BFC7DC12-9FAA-4A40-971A-2B70A8E6FE4D}" type="presParOf" srcId="{246A2465-0492-4281-8E2B-3CAE6CFAEC2A}" destId="{EE0247A6-DDE7-4B3B-A4EC-E256EB6201F3}" srcOrd="0" destOrd="0" presId="urn:microsoft.com/office/officeart/2005/8/layout/hierarchy3"/>
    <dgm:cxn modelId="{A07CEC10-26BE-4A29-AE95-EA2150AF0F3F}" type="presParOf" srcId="{246A2465-0492-4281-8E2B-3CAE6CFAEC2A}" destId="{17B8D4FB-BC5D-4C01-865E-F8FB216885BF}" srcOrd="1" destOrd="0" presId="urn:microsoft.com/office/officeart/2005/8/layout/hierarchy3"/>
    <dgm:cxn modelId="{DD13301C-730F-4681-A0D2-0DF3D512A757}" type="presParOf" srcId="{75BDCCAD-AF81-41EA-B60F-493581992EDA}" destId="{D42B277E-FFC9-4FBF-B1F1-19E1E98A5AB5}" srcOrd="1" destOrd="0" presId="urn:microsoft.com/office/officeart/2005/8/layout/hierarchy3"/>
    <dgm:cxn modelId="{09B6EFEC-9199-4FDA-9140-940BC128A237}" type="presParOf" srcId="{10553A0C-5246-406A-8D66-0CBAF38E0C4A}" destId="{39FE5913-78B7-46B2-9107-A5588CBD434B}" srcOrd="3" destOrd="0" presId="urn:microsoft.com/office/officeart/2005/8/layout/hierarchy3"/>
    <dgm:cxn modelId="{9F0766BE-CB1C-4B1F-8995-9DECBB2CAFA7}" type="presParOf" srcId="{39FE5913-78B7-46B2-9107-A5588CBD434B}" destId="{7E406604-AD1D-4577-9B2C-6642A3B60F88}" srcOrd="0" destOrd="0" presId="urn:microsoft.com/office/officeart/2005/8/layout/hierarchy3"/>
    <dgm:cxn modelId="{CBA97EF2-5981-42B9-A88A-6397AC1AFB2A}" type="presParOf" srcId="{7E406604-AD1D-4577-9B2C-6642A3B60F88}" destId="{7D0F4093-9292-4B16-8085-FCB9662695D4}" srcOrd="0" destOrd="0" presId="urn:microsoft.com/office/officeart/2005/8/layout/hierarchy3"/>
    <dgm:cxn modelId="{25CE119F-D230-4B0A-BD7B-1C54871726CC}" type="presParOf" srcId="{7E406604-AD1D-4577-9B2C-6642A3B60F88}" destId="{25FA4620-9C0A-461A-9EA6-BEA9D5D37B27}" srcOrd="1" destOrd="0" presId="urn:microsoft.com/office/officeart/2005/8/layout/hierarchy3"/>
    <dgm:cxn modelId="{7E6F7D6C-1771-42B0-AD11-5D40A8003995}" type="presParOf" srcId="{39FE5913-78B7-46B2-9107-A5588CBD434B}" destId="{1FDBF4AC-F8BD-4798-829D-1554F65307FE}" srcOrd="1" destOrd="0" presId="urn:microsoft.com/office/officeart/2005/8/layout/hierarchy3"/>
    <dgm:cxn modelId="{E9BD9BC1-BE1D-4CF8-B3F7-0B037C31DA01}" type="presParOf" srcId="{10553A0C-5246-406A-8D66-0CBAF38E0C4A}" destId="{24D9F6BB-FD58-4C28-807E-0B0D8966C78F}" srcOrd="4" destOrd="0" presId="urn:microsoft.com/office/officeart/2005/8/layout/hierarchy3"/>
    <dgm:cxn modelId="{07795648-5967-44BA-89B8-510278C962F8}" type="presParOf" srcId="{24D9F6BB-FD58-4C28-807E-0B0D8966C78F}" destId="{A71B7A30-1DC6-44A5-B978-D5E7378F32FA}" srcOrd="0" destOrd="0" presId="urn:microsoft.com/office/officeart/2005/8/layout/hierarchy3"/>
    <dgm:cxn modelId="{0FEBAB91-1984-4123-90C9-74DF43E37CAC}" type="presParOf" srcId="{A71B7A30-1DC6-44A5-B978-D5E7378F32FA}" destId="{12EA5E7A-BC14-4537-A76F-AE08F08F15C0}" srcOrd="0" destOrd="0" presId="urn:microsoft.com/office/officeart/2005/8/layout/hierarchy3"/>
    <dgm:cxn modelId="{AED9358B-11C8-4CEB-95DD-8E36BF0A5AF1}" type="presParOf" srcId="{A71B7A30-1DC6-44A5-B978-D5E7378F32FA}" destId="{605860F2-09B1-489B-A600-D7111DC53AD9}" srcOrd="1" destOrd="0" presId="urn:microsoft.com/office/officeart/2005/8/layout/hierarchy3"/>
    <dgm:cxn modelId="{15CC6F28-092B-4F88-B640-716AFA16D8A0}" type="presParOf" srcId="{24D9F6BB-FD58-4C28-807E-0B0D8966C78F}" destId="{C77B6E92-151A-4967-91AC-6D981611B72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6E357E-9F7F-4BCE-B36A-17FD31AE902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E6EB32-8132-4C69-86EC-0F884C41E301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helped her mother sell nasi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padang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along Prince Edward Road.</a:t>
          </a:r>
        </a:p>
      </dgm:t>
    </dgm:pt>
    <dgm:pt modelId="{FDDF31E4-FE8C-4DB9-998C-D3C87E63BE7D}" type="parTrans" cxnId="{6B2709E0-8079-4293-B2BA-A8BA3D35E714}">
      <dgm:prSet/>
      <dgm:spPr/>
      <dgm:t>
        <a:bodyPr/>
        <a:lstStyle/>
        <a:p>
          <a:endParaRPr lang="en-GB"/>
        </a:p>
      </dgm:t>
    </dgm:pt>
    <dgm:pt modelId="{005D487D-6197-4068-B1D9-3EE76ACA15A9}" type="sibTrans" cxnId="{6B2709E0-8079-4293-B2BA-A8BA3D35E714}">
      <dgm:prSet/>
      <dgm:spPr/>
      <dgm:t>
        <a:bodyPr/>
        <a:lstStyle/>
        <a:p>
          <a:endParaRPr lang="en-GB"/>
        </a:p>
      </dgm:t>
    </dgm:pt>
    <dgm:pt modelId="{686A3F2F-FBCE-4712-BBDE-EF788B959A66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is the first female Speaker of Parliament and President in Singapore.</a:t>
          </a:r>
        </a:p>
      </dgm:t>
    </dgm:pt>
    <dgm:pt modelId="{27FA8E74-B1B2-48A0-901B-EF411376C456}" type="parTrans" cxnId="{2AB3D57E-998A-493F-9542-399F8C70FBD6}">
      <dgm:prSet/>
      <dgm:spPr/>
      <dgm:t>
        <a:bodyPr/>
        <a:lstStyle/>
        <a:p>
          <a:endParaRPr lang="en-GB"/>
        </a:p>
      </dgm:t>
    </dgm:pt>
    <dgm:pt modelId="{9877761A-C865-4352-8290-792E6BF242C4}" type="sibTrans" cxnId="{2AB3D57E-998A-493F-9542-399F8C70FBD6}">
      <dgm:prSet/>
      <dgm:spPr/>
      <dgm:t>
        <a:bodyPr/>
        <a:lstStyle/>
        <a:p>
          <a:endParaRPr lang="en-GB"/>
        </a:p>
      </dgm:t>
    </dgm:pt>
    <dgm:pt modelId="{75B221A8-AB5B-45F6-AD60-E124181ED9D9}">
      <dgm:prSet custT="1"/>
      <dgm:spPr>
        <a:noFill/>
        <a:ln>
          <a:noFill/>
        </a:ln>
      </dgm:spPr>
      <dgm:t>
        <a:bodyPr/>
        <a:lstStyle/>
        <a:p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Halimah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</a:t>
          </a:r>
          <a:r>
            <a:rPr lang="en-GB" sz="1200" b="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Yacob</a:t>
          </a:r>
          <a:r>
            <a:rPr lang="en-GB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graduated with a Masters of Law degree, and was conferred an Honorary Doctor of Law degree. </a:t>
          </a:r>
        </a:p>
      </dgm:t>
    </dgm:pt>
    <dgm:pt modelId="{95CFE746-326E-449B-B89E-1696F513FC67}" type="parTrans" cxnId="{64E98DFD-D147-492D-B104-7A36BACE1DEE}">
      <dgm:prSet/>
      <dgm:spPr/>
      <dgm:t>
        <a:bodyPr/>
        <a:lstStyle/>
        <a:p>
          <a:endParaRPr lang="en-GB"/>
        </a:p>
      </dgm:t>
    </dgm:pt>
    <dgm:pt modelId="{778C8097-78CF-4BF4-8C6E-53CCC7C6E733}" type="sibTrans" cxnId="{64E98DFD-D147-492D-B104-7A36BACE1DEE}">
      <dgm:prSet/>
      <dgm:spPr/>
      <dgm:t>
        <a:bodyPr/>
        <a:lstStyle/>
        <a:p>
          <a:endParaRPr lang="en-GB"/>
        </a:p>
      </dgm:t>
    </dgm:pt>
    <dgm:pt modelId="{375AEBDF-08D2-42D8-B1C5-4A51106A8E86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In 2019,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Halimah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advocated for gender equality in companies as it would increase innovation and business profitability. </a:t>
          </a:r>
        </a:p>
      </dgm:t>
    </dgm:pt>
    <dgm:pt modelId="{70D60FD0-EBB6-44C7-A27A-90477CA7F274}" type="parTrans" cxnId="{CE870DFD-2368-4E8D-8D3E-CCDC4E945120}">
      <dgm:prSet/>
      <dgm:spPr/>
      <dgm:t>
        <a:bodyPr/>
        <a:lstStyle/>
        <a:p>
          <a:endParaRPr lang="en-GB"/>
        </a:p>
      </dgm:t>
    </dgm:pt>
    <dgm:pt modelId="{092780D1-8277-4384-9F85-47F41B1EC014}" type="sibTrans" cxnId="{CE870DFD-2368-4E8D-8D3E-CCDC4E945120}">
      <dgm:prSet/>
      <dgm:spPr/>
      <dgm:t>
        <a:bodyPr/>
        <a:lstStyle/>
        <a:p>
          <a:endParaRPr lang="en-GB"/>
        </a:p>
      </dgm:t>
    </dgm:pt>
    <dgm:pt modelId="{928D9CD4-C029-4144-83BA-EFF52FA459DB}">
      <dgm:prSet custT="1"/>
      <dgm:spPr>
        <a:noFill/>
        <a:ln>
          <a:noFill/>
        </a:ln>
      </dgm:spPr>
      <dgm:t>
        <a:bodyPr/>
        <a:lstStyle/>
        <a:p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 also asked for an apology from the hosts of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Okletsgo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for their offensive remarks against women.</a:t>
          </a:r>
        </a:p>
      </dgm:t>
    </dgm:pt>
    <dgm:pt modelId="{47A09A35-4239-4D06-BD89-6CA3509205BB}" type="parTrans" cxnId="{E9BDBBD8-958E-4161-B6FF-519B197DABDD}">
      <dgm:prSet/>
      <dgm:spPr/>
      <dgm:t>
        <a:bodyPr/>
        <a:lstStyle/>
        <a:p>
          <a:endParaRPr lang="en-GB"/>
        </a:p>
      </dgm:t>
    </dgm:pt>
    <dgm:pt modelId="{4B3B1E7A-6F9B-4A27-8586-F1653774E4A4}" type="sibTrans" cxnId="{E9BDBBD8-958E-4161-B6FF-519B197DABDD}">
      <dgm:prSet/>
      <dgm:spPr/>
      <dgm:t>
        <a:bodyPr/>
        <a:lstStyle/>
        <a:p>
          <a:endParaRPr lang="en-GB"/>
        </a:p>
      </dgm:t>
    </dgm:pt>
    <dgm:pt modelId="{10553A0C-5246-406A-8D66-0CBAF38E0C4A}" type="pres">
      <dgm:prSet presAssocID="{3B6E357E-9F7F-4BCE-B36A-17FD31AE90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FED618-1D69-46D7-93B9-3C5794250C96}" type="pres">
      <dgm:prSet presAssocID="{75B221A8-AB5B-45F6-AD60-E124181ED9D9}" presName="root" presStyleCnt="0"/>
      <dgm:spPr/>
    </dgm:pt>
    <dgm:pt modelId="{AD16936C-BEE1-4FA9-9DF2-505EFD4956CD}" type="pres">
      <dgm:prSet presAssocID="{75B221A8-AB5B-45F6-AD60-E124181ED9D9}" presName="rootComposite" presStyleCnt="0"/>
      <dgm:spPr/>
    </dgm:pt>
    <dgm:pt modelId="{93F7F770-05E7-48E0-BBB9-97A041C3CDB6}" type="pres">
      <dgm:prSet presAssocID="{75B221A8-AB5B-45F6-AD60-E124181ED9D9}" presName="rootText" presStyleLbl="node1" presStyleIdx="0" presStyleCnt="5" custScaleX="110681" custLinFactNeighborX="5588" custLinFactNeighborY="0"/>
      <dgm:spPr/>
    </dgm:pt>
    <dgm:pt modelId="{43F3F0FD-2492-4E5F-930D-CA7687C4F87B}" type="pres">
      <dgm:prSet presAssocID="{75B221A8-AB5B-45F6-AD60-E124181ED9D9}" presName="rootConnector" presStyleLbl="node1" presStyleIdx="0" presStyleCnt="5"/>
      <dgm:spPr/>
    </dgm:pt>
    <dgm:pt modelId="{32977341-3E68-471D-8E23-58E3C133DF75}" type="pres">
      <dgm:prSet presAssocID="{75B221A8-AB5B-45F6-AD60-E124181ED9D9}" presName="childShape" presStyleCnt="0"/>
      <dgm:spPr/>
    </dgm:pt>
    <dgm:pt modelId="{E6348A22-3B78-4AFE-B1D6-E1B445D2DE2C}" type="pres">
      <dgm:prSet presAssocID="{57E6EB32-8132-4C69-86EC-0F884C41E301}" presName="root" presStyleCnt="0"/>
      <dgm:spPr/>
    </dgm:pt>
    <dgm:pt modelId="{D4B2FB02-0872-4D70-87FB-D7EDC29AC645}" type="pres">
      <dgm:prSet presAssocID="{57E6EB32-8132-4C69-86EC-0F884C41E301}" presName="rootComposite" presStyleCnt="0"/>
      <dgm:spPr/>
    </dgm:pt>
    <dgm:pt modelId="{4A6CA8AC-F9DC-4BEB-AB85-D436007FC891}" type="pres">
      <dgm:prSet presAssocID="{57E6EB32-8132-4C69-86EC-0F884C41E301}" presName="rootText" presStyleLbl="node1" presStyleIdx="1" presStyleCnt="5" custScaleX="113533" custLinFactNeighborX="-11325" custLinFactNeighborY="-4072"/>
      <dgm:spPr/>
    </dgm:pt>
    <dgm:pt modelId="{942D3BC5-2EB7-4ED2-B70C-EC03740987BE}" type="pres">
      <dgm:prSet presAssocID="{57E6EB32-8132-4C69-86EC-0F884C41E301}" presName="rootConnector" presStyleLbl="node1" presStyleIdx="1" presStyleCnt="5"/>
      <dgm:spPr/>
    </dgm:pt>
    <dgm:pt modelId="{1754B9DA-A24C-4383-9E6C-9498D86625BD}" type="pres">
      <dgm:prSet presAssocID="{57E6EB32-8132-4C69-86EC-0F884C41E301}" presName="childShape" presStyleCnt="0"/>
      <dgm:spPr/>
    </dgm:pt>
    <dgm:pt modelId="{1FD3F476-D788-4FDE-8CEE-40CAF0C38A81}" type="pres">
      <dgm:prSet presAssocID="{686A3F2F-FBCE-4712-BBDE-EF788B959A66}" presName="root" presStyleCnt="0"/>
      <dgm:spPr/>
    </dgm:pt>
    <dgm:pt modelId="{A75B7BFA-D269-484B-9CDB-D4CFCA8B0DEB}" type="pres">
      <dgm:prSet presAssocID="{686A3F2F-FBCE-4712-BBDE-EF788B959A66}" presName="rootComposite" presStyleCnt="0"/>
      <dgm:spPr/>
    </dgm:pt>
    <dgm:pt modelId="{5FB8E38B-1396-44C0-AA3E-96EADF9A835D}" type="pres">
      <dgm:prSet presAssocID="{686A3F2F-FBCE-4712-BBDE-EF788B959A66}" presName="rootText" presStyleLbl="node1" presStyleIdx="2" presStyleCnt="5" custScaleX="104813" custLinFactNeighborX="-21220" custLinFactNeighborY="-2193"/>
      <dgm:spPr/>
    </dgm:pt>
    <dgm:pt modelId="{0EF5B8ED-31E4-433D-983C-167D02203EAD}" type="pres">
      <dgm:prSet presAssocID="{686A3F2F-FBCE-4712-BBDE-EF788B959A66}" presName="rootConnector" presStyleLbl="node1" presStyleIdx="2" presStyleCnt="5"/>
      <dgm:spPr/>
    </dgm:pt>
    <dgm:pt modelId="{526D80FA-7145-47E2-BB6B-1AB1C76DCEF0}" type="pres">
      <dgm:prSet presAssocID="{686A3F2F-FBCE-4712-BBDE-EF788B959A66}" presName="childShape" presStyleCnt="0"/>
      <dgm:spPr/>
    </dgm:pt>
    <dgm:pt modelId="{0AF35694-2F37-4E26-90A5-03C1CCE48DE8}" type="pres">
      <dgm:prSet presAssocID="{375AEBDF-08D2-42D8-B1C5-4A51106A8E86}" presName="root" presStyleCnt="0"/>
      <dgm:spPr/>
    </dgm:pt>
    <dgm:pt modelId="{1FE94AF2-51F8-411D-B6AC-E5244AC70147}" type="pres">
      <dgm:prSet presAssocID="{375AEBDF-08D2-42D8-B1C5-4A51106A8E86}" presName="rootComposite" presStyleCnt="0"/>
      <dgm:spPr/>
    </dgm:pt>
    <dgm:pt modelId="{59D581E4-A457-4CF5-B31B-8A462EE6301D}" type="pres">
      <dgm:prSet presAssocID="{375AEBDF-08D2-42D8-B1C5-4A51106A8E86}" presName="rootText" presStyleLbl="node1" presStyleIdx="3" presStyleCnt="5" custScaleX="125331" custLinFactNeighborX="-21484" custLinFactNeighborY="-2193"/>
      <dgm:spPr/>
    </dgm:pt>
    <dgm:pt modelId="{837ADC1A-8EB5-4653-9353-53138FD4182D}" type="pres">
      <dgm:prSet presAssocID="{375AEBDF-08D2-42D8-B1C5-4A51106A8E86}" presName="rootConnector" presStyleLbl="node1" presStyleIdx="3" presStyleCnt="5"/>
      <dgm:spPr/>
    </dgm:pt>
    <dgm:pt modelId="{FF3D1CA8-6524-4AA1-BE70-F6C7DCE5E7D7}" type="pres">
      <dgm:prSet presAssocID="{375AEBDF-08D2-42D8-B1C5-4A51106A8E86}" presName="childShape" presStyleCnt="0"/>
      <dgm:spPr/>
    </dgm:pt>
    <dgm:pt modelId="{DB4DFD51-E818-45E2-A23C-ACB4367F2B24}" type="pres">
      <dgm:prSet presAssocID="{928D9CD4-C029-4144-83BA-EFF52FA459DB}" presName="root" presStyleCnt="0"/>
      <dgm:spPr/>
    </dgm:pt>
    <dgm:pt modelId="{2A7ADD53-8B3F-4F8A-B671-B3D07D6D7539}" type="pres">
      <dgm:prSet presAssocID="{928D9CD4-C029-4144-83BA-EFF52FA459DB}" presName="rootComposite" presStyleCnt="0"/>
      <dgm:spPr/>
    </dgm:pt>
    <dgm:pt modelId="{1C38C10A-4855-4604-9AEC-D7E66C82F6D0}" type="pres">
      <dgm:prSet presAssocID="{928D9CD4-C029-4144-83BA-EFF52FA459DB}" presName="rootText" presStyleLbl="node1" presStyleIdx="4" presStyleCnt="5" custLinFactNeighborX="-21137" custLinFactNeighborY="-931"/>
      <dgm:spPr/>
    </dgm:pt>
    <dgm:pt modelId="{8E64121B-0099-418F-BE96-A32AF301A31D}" type="pres">
      <dgm:prSet presAssocID="{928D9CD4-C029-4144-83BA-EFF52FA459DB}" presName="rootConnector" presStyleLbl="node1" presStyleIdx="4" presStyleCnt="5"/>
      <dgm:spPr/>
    </dgm:pt>
    <dgm:pt modelId="{026F0539-C371-44B8-B1E8-2381EBE14487}" type="pres">
      <dgm:prSet presAssocID="{928D9CD4-C029-4144-83BA-EFF52FA459DB}" presName="childShape" presStyleCnt="0"/>
      <dgm:spPr/>
    </dgm:pt>
  </dgm:ptLst>
  <dgm:cxnLst>
    <dgm:cxn modelId="{D4119C29-CB52-4C3A-8429-9ABD4DD70364}" type="presOf" srcId="{57E6EB32-8132-4C69-86EC-0F884C41E301}" destId="{942D3BC5-2EB7-4ED2-B70C-EC03740987BE}" srcOrd="1" destOrd="0" presId="urn:microsoft.com/office/officeart/2005/8/layout/hierarchy3"/>
    <dgm:cxn modelId="{DCC21F2D-D0D1-4F38-B24E-69E47C63FCEA}" type="presOf" srcId="{928D9CD4-C029-4144-83BA-EFF52FA459DB}" destId="{1C38C10A-4855-4604-9AEC-D7E66C82F6D0}" srcOrd="0" destOrd="0" presId="urn:microsoft.com/office/officeart/2005/8/layout/hierarchy3"/>
    <dgm:cxn modelId="{FEA42C30-D736-4CDC-BD3F-AE156E3C47D1}" type="presOf" srcId="{75B221A8-AB5B-45F6-AD60-E124181ED9D9}" destId="{43F3F0FD-2492-4E5F-930D-CA7687C4F87B}" srcOrd="1" destOrd="0" presId="urn:microsoft.com/office/officeart/2005/8/layout/hierarchy3"/>
    <dgm:cxn modelId="{0ECFBC36-4CE6-43E9-A7FD-9148D48B4308}" type="presOf" srcId="{686A3F2F-FBCE-4712-BBDE-EF788B959A66}" destId="{5FB8E38B-1396-44C0-AA3E-96EADF9A835D}" srcOrd="0" destOrd="0" presId="urn:microsoft.com/office/officeart/2005/8/layout/hierarchy3"/>
    <dgm:cxn modelId="{1AE5D470-6E3B-4D51-841B-2D3E39F2398F}" type="presOf" srcId="{3B6E357E-9F7F-4BCE-B36A-17FD31AE902B}" destId="{10553A0C-5246-406A-8D66-0CBAF38E0C4A}" srcOrd="0" destOrd="0" presId="urn:microsoft.com/office/officeart/2005/8/layout/hierarchy3"/>
    <dgm:cxn modelId="{5BB2E652-74DC-4635-8630-469CDFAE4131}" type="presOf" srcId="{75B221A8-AB5B-45F6-AD60-E124181ED9D9}" destId="{93F7F770-05E7-48E0-BBB9-97A041C3CDB6}" srcOrd="0" destOrd="0" presId="urn:microsoft.com/office/officeart/2005/8/layout/hierarchy3"/>
    <dgm:cxn modelId="{159EC77D-9FD6-4B68-A566-66BA44DBD5D0}" type="presOf" srcId="{686A3F2F-FBCE-4712-BBDE-EF788B959A66}" destId="{0EF5B8ED-31E4-433D-983C-167D02203EAD}" srcOrd="1" destOrd="0" presId="urn:microsoft.com/office/officeart/2005/8/layout/hierarchy3"/>
    <dgm:cxn modelId="{2AB3D57E-998A-493F-9542-399F8C70FBD6}" srcId="{3B6E357E-9F7F-4BCE-B36A-17FD31AE902B}" destId="{686A3F2F-FBCE-4712-BBDE-EF788B959A66}" srcOrd="2" destOrd="0" parTransId="{27FA8E74-B1B2-48A0-901B-EF411376C456}" sibTransId="{9877761A-C865-4352-8290-792E6BF242C4}"/>
    <dgm:cxn modelId="{49BA1C7F-6B3D-42AC-82D3-DA1F6E6B7158}" type="presOf" srcId="{375AEBDF-08D2-42D8-B1C5-4A51106A8E86}" destId="{837ADC1A-8EB5-4653-9353-53138FD4182D}" srcOrd="1" destOrd="0" presId="urn:microsoft.com/office/officeart/2005/8/layout/hierarchy3"/>
    <dgm:cxn modelId="{7250E5C2-6EFB-45AA-8573-DBFC84CD3C20}" type="presOf" srcId="{57E6EB32-8132-4C69-86EC-0F884C41E301}" destId="{4A6CA8AC-F9DC-4BEB-AB85-D436007FC891}" srcOrd="0" destOrd="0" presId="urn:microsoft.com/office/officeart/2005/8/layout/hierarchy3"/>
    <dgm:cxn modelId="{E9BDBBD8-958E-4161-B6FF-519B197DABDD}" srcId="{3B6E357E-9F7F-4BCE-B36A-17FD31AE902B}" destId="{928D9CD4-C029-4144-83BA-EFF52FA459DB}" srcOrd="4" destOrd="0" parTransId="{47A09A35-4239-4D06-BD89-6CA3509205BB}" sibTransId="{4B3B1E7A-6F9B-4A27-8586-F1653774E4A4}"/>
    <dgm:cxn modelId="{6B2709E0-8079-4293-B2BA-A8BA3D35E714}" srcId="{3B6E357E-9F7F-4BCE-B36A-17FD31AE902B}" destId="{57E6EB32-8132-4C69-86EC-0F884C41E301}" srcOrd="1" destOrd="0" parTransId="{FDDF31E4-FE8C-4DB9-998C-D3C87E63BE7D}" sibTransId="{005D487D-6197-4068-B1D9-3EE76ACA15A9}"/>
    <dgm:cxn modelId="{DB5378EB-6AFB-4061-82EF-9A677B9BEDF8}" type="presOf" srcId="{928D9CD4-C029-4144-83BA-EFF52FA459DB}" destId="{8E64121B-0099-418F-BE96-A32AF301A31D}" srcOrd="1" destOrd="0" presId="urn:microsoft.com/office/officeart/2005/8/layout/hierarchy3"/>
    <dgm:cxn modelId="{CE870DFD-2368-4E8D-8D3E-CCDC4E945120}" srcId="{3B6E357E-9F7F-4BCE-B36A-17FD31AE902B}" destId="{375AEBDF-08D2-42D8-B1C5-4A51106A8E86}" srcOrd="3" destOrd="0" parTransId="{70D60FD0-EBB6-44C7-A27A-90477CA7F274}" sibTransId="{092780D1-8277-4384-9F85-47F41B1EC014}"/>
    <dgm:cxn modelId="{64E98DFD-D147-492D-B104-7A36BACE1DEE}" srcId="{3B6E357E-9F7F-4BCE-B36A-17FD31AE902B}" destId="{75B221A8-AB5B-45F6-AD60-E124181ED9D9}" srcOrd="0" destOrd="0" parTransId="{95CFE746-326E-449B-B89E-1696F513FC67}" sibTransId="{778C8097-78CF-4BF4-8C6E-53CCC7C6E733}"/>
    <dgm:cxn modelId="{B4AB29FE-C6BE-416C-844A-8A440A8FD8C9}" type="presOf" srcId="{375AEBDF-08D2-42D8-B1C5-4A51106A8E86}" destId="{59D581E4-A457-4CF5-B31B-8A462EE6301D}" srcOrd="0" destOrd="0" presId="urn:microsoft.com/office/officeart/2005/8/layout/hierarchy3"/>
    <dgm:cxn modelId="{839A30F0-2903-467A-8448-021876D93ECC}" type="presParOf" srcId="{10553A0C-5246-406A-8D66-0CBAF38E0C4A}" destId="{53FED618-1D69-46D7-93B9-3C5794250C96}" srcOrd="0" destOrd="0" presId="urn:microsoft.com/office/officeart/2005/8/layout/hierarchy3"/>
    <dgm:cxn modelId="{04255732-2119-402D-AAC8-81124030BF01}" type="presParOf" srcId="{53FED618-1D69-46D7-93B9-3C5794250C96}" destId="{AD16936C-BEE1-4FA9-9DF2-505EFD4956CD}" srcOrd="0" destOrd="0" presId="urn:microsoft.com/office/officeart/2005/8/layout/hierarchy3"/>
    <dgm:cxn modelId="{7FEEAC5F-B154-405E-8DF5-3D499EF1A781}" type="presParOf" srcId="{AD16936C-BEE1-4FA9-9DF2-505EFD4956CD}" destId="{93F7F770-05E7-48E0-BBB9-97A041C3CDB6}" srcOrd="0" destOrd="0" presId="urn:microsoft.com/office/officeart/2005/8/layout/hierarchy3"/>
    <dgm:cxn modelId="{36F8B929-E7CE-423F-B958-C16E2ACE927A}" type="presParOf" srcId="{AD16936C-BEE1-4FA9-9DF2-505EFD4956CD}" destId="{43F3F0FD-2492-4E5F-930D-CA7687C4F87B}" srcOrd="1" destOrd="0" presId="urn:microsoft.com/office/officeart/2005/8/layout/hierarchy3"/>
    <dgm:cxn modelId="{FEA09AD4-6AE7-44AF-AF01-F9268809D37D}" type="presParOf" srcId="{53FED618-1D69-46D7-93B9-3C5794250C96}" destId="{32977341-3E68-471D-8E23-58E3C133DF75}" srcOrd="1" destOrd="0" presId="urn:microsoft.com/office/officeart/2005/8/layout/hierarchy3"/>
    <dgm:cxn modelId="{A72B87B0-BC24-4888-BE2E-3DCA915FC2AC}" type="presParOf" srcId="{10553A0C-5246-406A-8D66-0CBAF38E0C4A}" destId="{E6348A22-3B78-4AFE-B1D6-E1B445D2DE2C}" srcOrd="1" destOrd="0" presId="urn:microsoft.com/office/officeart/2005/8/layout/hierarchy3"/>
    <dgm:cxn modelId="{6D78E382-7FD6-436F-92FB-7AAB2C7AD3CA}" type="presParOf" srcId="{E6348A22-3B78-4AFE-B1D6-E1B445D2DE2C}" destId="{D4B2FB02-0872-4D70-87FB-D7EDC29AC645}" srcOrd="0" destOrd="0" presId="urn:microsoft.com/office/officeart/2005/8/layout/hierarchy3"/>
    <dgm:cxn modelId="{44F0D440-07D0-43E5-A078-CE61B78AFEE3}" type="presParOf" srcId="{D4B2FB02-0872-4D70-87FB-D7EDC29AC645}" destId="{4A6CA8AC-F9DC-4BEB-AB85-D436007FC891}" srcOrd="0" destOrd="0" presId="urn:microsoft.com/office/officeart/2005/8/layout/hierarchy3"/>
    <dgm:cxn modelId="{26857FFA-CD96-4BA8-B734-6DD45D02254F}" type="presParOf" srcId="{D4B2FB02-0872-4D70-87FB-D7EDC29AC645}" destId="{942D3BC5-2EB7-4ED2-B70C-EC03740987BE}" srcOrd="1" destOrd="0" presId="urn:microsoft.com/office/officeart/2005/8/layout/hierarchy3"/>
    <dgm:cxn modelId="{6303B9A3-FE55-4108-B3EC-109486B303C6}" type="presParOf" srcId="{E6348A22-3B78-4AFE-B1D6-E1B445D2DE2C}" destId="{1754B9DA-A24C-4383-9E6C-9498D86625BD}" srcOrd="1" destOrd="0" presId="urn:microsoft.com/office/officeart/2005/8/layout/hierarchy3"/>
    <dgm:cxn modelId="{957222AF-4A99-433B-99C8-5164A23664A5}" type="presParOf" srcId="{10553A0C-5246-406A-8D66-0CBAF38E0C4A}" destId="{1FD3F476-D788-4FDE-8CEE-40CAF0C38A81}" srcOrd="2" destOrd="0" presId="urn:microsoft.com/office/officeart/2005/8/layout/hierarchy3"/>
    <dgm:cxn modelId="{E5A5CEED-8AC4-4589-9B2D-65288DA46E3D}" type="presParOf" srcId="{1FD3F476-D788-4FDE-8CEE-40CAF0C38A81}" destId="{A75B7BFA-D269-484B-9CDB-D4CFCA8B0DEB}" srcOrd="0" destOrd="0" presId="urn:microsoft.com/office/officeart/2005/8/layout/hierarchy3"/>
    <dgm:cxn modelId="{FA8BE7C6-0AC9-4D10-B5AF-2C5FA124BFFA}" type="presParOf" srcId="{A75B7BFA-D269-484B-9CDB-D4CFCA8B0DEB}" destId="{5FB8E38B-1396-44C0-AA3E-96EADF9A835D}" srcOrd="0" destOrd="0" presId="urn:microsoft.com/office/officeart/2005/8/layout/hierarchy3"/>
    <dgm:cxn modelId="{45505D22-AC5A-4D4F-943E-03110AA1B0CD}" type="presParOf" srcId="{A75B7BFA-D269-484B-9CDB-D4CFCA8B0DEB}" destId="{0EF5B8ED-31E4-433D-983C-167D02203EAD}" srcOrd="1" destOrd="0" presId="urn:microsoft.com/office/officeart/2005/8/layout/hierarchy3"/>
    <dgm:cxn modelId="{A1AB1ECE-F02D-42A9-8D74-4A0066ED7BC8}" type="presParOf" srcId="{1FD3F476-D788-4FDE-8CEE-40CAF0C38A81}" destId="{526D80FA-7145-47E2-BB6B-1AB1C76DCEF0}" srcOrd="1" destOrd="0" presId="urn:microsoft.com/office/officeart/2005/8/layout/hierarchy3"/>
    <dgm:cxn modelId="{57BBA782-02D6-44C3-8D59-AFBDD781DE3E}" type="presParOf" srcId="{10553A0C-5246-406A-8D66-0CBAF38E0C4A}" destId="{0AF35694-2F37-4E26-90A5-03C1CCE48DE8}" srcOrd="3" destOrd="0" presId="urn:microsoft.com/office/officeart/2005/8/layout/hierarchy3"/>
    <dgm:cxn modelId="{B82B685F-798B-4030-B214-65E7B6CCE8C3}" type="presParOf" srcId="{0AF35694-2F37-4E26-90A5-03C1CCE48DE8}" destId="{1FE94AF2-51F8-411D-B6AC-E5244AC70147}" srcOrd="0" destOrd="0" presId="urn:microsoft.com/office/officeart/2005/8/layout/hierarchy3"/>
    <dgm:cxn modelId="{59EA1E06-C406-4C8F-AE3C-902A7D0F2F48}" type="presParOf" srcId="{1FE94AF2-51F8-411D-B6AC-E5244AC70147}" destId="{59D581E4-A457-4CF5-B31B-8A462EE6301D}" srcOrd="0" destOrd="0" presId="urn:microsoft.com/office/officeart/2005/8/layout/hierarchy3"/>
    <dgm:cxn modelId="{D47D315E-149D-40FD-8E67-8DA3A426859C}" type="presParOf" srcId="{1FE94AF2-51F8-411D-B6AC-E5244AC70147}" destId="{837ADC1A-8EB5-4653-9353-53138FD4182D}" srcOrd="1" destOrd="0" presId="urn:microsoft.com/office/officeart/2005/8/layout/hierarchy3"/>
    <dgm:cxn modelId="{EA5F188D-830A-4833-9200-D912D2208356}" type="presParOf" srcId="{0AF35694-2F37-4E26-90A5-03C1CCE48DE8}" destId="{FF3D1CA8-6524-4AA1-BE70-F6C7DCE5E7D7}" srcOrd="1" destOrd="0" presId="urn:microsoft.com/office/officeart/2005/8/layout/hierarchy3"/>
    <dgm:cxn modelId="{61EFE15A-0096-4755-8C96-6AE988BF68FC}" type="presParOf" srcId="{10553A0C-5246-406A-8D66-0CBAF38E0C4A}" destId="{DB4DFD51-E818-45E2-A23C-ACB4367F2B24}" srcOrd="4" destOrd="0" presId="urn:microsoft.com/office/officeart/2005/8/layout/hierarchy3"/>
    <dgm:cxn modelId="{6C0838B4-BB79-4371-A7A5-E830A58AA9E6}" type="presParOf" srcId="{DB4DFD51-E818-45E2-A23C-ACB4367F2B24}" destId="{2A7ADD53-8B3F-4F8A-B671-B3D07D6D7539}" srcOrd="0" destOrd="0" presId="urn:microsoft.com/office/officeart/2005/8/layout/hierarchy3"/>
    <dgm:cxn modelId="{AAB1DFE5-A2B4-429D-B3B6-0AFE9C1F4126}" type="presParOf" srcId="{2A7ADD53-8B3F-4F8A-B671-B3D07D6D7539}" destId="{1C38C10A-4855-4604-9AEC-D7E66C82F6D0}" srcOrd="0" destOrd="0" presId="urn:microsoft.com/office/officeart/2005/8/layout/hierarchy3"/>
    <dgm:cxn modelId="{734E968B-8AA8-4C16-96BC-8827884D62C2}" type="presParOf" srcId="{2A7ADD53-8B3F-4F8A-B671-B3D07D6D7539}" destId="{8E64121B-0099-418F-BE96-A32AF301A31D}" srcOrd="1" destOrd="0" presId="urn:microsoft.com/office/officeart/2005/8/layout/hierarchy3"/>
    <dgm:cxn modelId="{CDC639EA-F024-44F1-871E-B494025D1456}" type="presParOf" srcId="{DB4DFD51-E818-45E2-A23C-ACB4367F2B24}" destId="{026F0539-C371-44B8-B1E8-2381EBE144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C25CD-54D3-4C23-B20C-2EA48211438A}">
      <dsp:nvSpPr>
        <dsp:cNvPr id="0" name=""/>
        <dsp:cNvSpPr/>
      </dsp:nvSpPr>
      <dsp:spPr>
        <a:xfrm>
          <a:off x="46536" y="778064"/>
          <a:ext cx="1889300" cy="86260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Agnes Joaquim was a Singaporean Armenian, an avid gardener, an active Armenian Church member and skilled at embroidery. </a:t>
          </a:r>
          <a:endParaRPr lang="en-GB" sz="1200" b="0" kern="120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sp:txBody>
      <dsp:txXfrm>
        <a:off x="71801" y="803329"/>
        <a:ext cx="1838770" cy="812077"/>
      </dsp:txXfrm>
    </dsp:sp>
    <dsp:sp modelId="{C2C4A129-CD42-4477-A231-A543A9EC0073}">
      <dsp:nvSpPr>
        <dsp:cNvPr id="0" name=""/>
        <dsp:cNvSpPr/>
      </dsp:nvSpPr>
      <dsp:spPr>
        <a:xfrm>
          <a:off x="2145899" y="767859"/>
          <a:ext cx="1725215" cy="86260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In 2015, Agnes was inducted into the Singapore Women’s Hall of Fame. </a:t>
          </a:r>
          <a:endParaRPr lang="en-GB" sz="1200" b="0" kern="120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sp:txBody>
      <dsp:txXfrm>
        <a:off x="2171164" y="793124"/>
        <a:ext cx="1674685" cy="812077"/>
      </dsp:txXfrm>
    </dsp:sp>
    <dsp:sp modelId="{67A94555-4121-4A0E-9ED9-328E2CDE51AC}">
      <dsp:nvSpPr>
        <dsp:cNvPr id="0" name=""/>
        <dsp:cNvSpPr/>
      </dsp:nvSpPr>
      <dsp:spPr>
        <a:xfrm>
          <a:off x="4477234" y="778064"/>
          <a:ext cx="1725215" cy="86260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bred Singapore’s first hybridised orchid hybrid, Vanda ‘’Miss Joaquim”. </a:t>
          </a:r>
        </a:p>
      </dsp:txBody>
      <dsp:txXfrm>
        <a:off x="4502499" y="803329"/>
        <a:ext cx="1674685" cy="812077"/>
      </dsp:txXfrm>
    </dsp:sp>
    <dsp:sp modelId="{ED1D9878-8618-46D7-8824-70353A523797}">
      <dsp:nvSpPr>
        <dsp:cNvPr id="0" name=""/>
        <dsp:cNvSpPr/>
      </dsp:nvSpPr>
      <dsp:spPr>
        <a:xfrm>
          <a:off x="6633754" y="778064"/>
          <a:ext cx="1725215" cy="86260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won prizes at annual flower shows, and the Vanda Miss Joaquim was the rarest orchid at the 1899 annual flower show. </a:t>
          </a:r>
        </a:p>
      </dsp:txBody>
      <dsp:txXfrm>
        <a:off x="6659019" y="803329"/>
        <a:ext cx="1674685" cy="812077"/>
      </dsp:txXfrm>
    </dsp:sp>
    <dsp:sp modelId="{A5B4669E-C0C0-40E9-BDCD-66CECF71C542}">
      <dsp:nvSpPr>
        <dsp:cNvPr id="0" name=""/>
        <dsp:cNvSpPr/>
      </dsp:nvSpPr>
      <dsp:spPr>
        <a:xfrm>
          <a:off x="8790273" y="778064"/>
          <a:ext cx="1725215" cy="86260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The orchid was chosen to be the national flower among forty contenders.</a:t>
          </a:r>
        </a:p>
      </dsp:txBody>
      <dsp:txXfrm>
        <a:off x="8815538" y="803329"/>
        <a:ext cx="1674685" cy="8120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21455-32C2-40F3-969D-EDD860C8762C}">
      <dsp:nvSpPr>
        <dsp:cNvPr id="0" name=""/>
        <dsp:cNvSpPr/>
      </dsp:nvSpPr>
      <dsp:spPr>
        <a:xfrm>
          <a:off x="4044" y="779347"/>
          <a:ext cx="1720081" cy="86004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was born with congenital spina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bfida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, and cannot use her legs. Her left ear is also undeveloped.</a:t>
          </a:r>
        </a:p>
      </dsp:txBody>
      <dsp:txXfrm>
        <a:off x="29234" y="804537"/>
        <a:ext cx="1669701" cy="809660"/>
      </dsp:txXfrm>
    </dsp:sp>
    <dsp:sp modelId="{93F7F770-05E7-48E0-BBB9-97A041C3CDB6}">
      <dsp:nvSpPr>
        <dsp:cNvPr id="0" name=""/>
        <dsp:cNvSpPr/>
      </dsp:nvSpPr>
      <dsp:spPr>
        <a:xfrm>
          <a:off x="2250264" y="779347"/>
          <a:ext cx="1720081" cy="86004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is Singapore’s first Paralympic swimmer. She started competing at 12 and began to break world records in her events. </a:t>
          </a:r>
        </a:p>
      </dsp:txBody>
      <dsp:txXfrm>
        <a:off x="2275454" y="804537"/>
        <a:ext cx="1669701" cy="809660"/>
      </dsp:txXfrm>
    </dsp:sp>
    <dsp:sp modelId="{8337A803-6AE4-4CA4-AF15-4B4CE4158742}">
      <dsp:nvSpPr>
        <dsp:cNvPr id="0" name=""/>
        <dsp:cNvSpPr/>
      </dsp:nvSpPr>
      <dsp:spPr>
        <a:xfrm>
          <a:off x="4304247" y="779347"/>
          <a:ext cx="1720081" cy="86004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has amassed many medals at the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Asean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Para Games, and other international events.</a:t>
          </a:r>
        </a:p>
      </dsp:txBody>
      <dsp:txXfrm>
        <a:off x="4329437" y="804537"/>
        <a:ext cx="1669701" cy="809660"/>
      </dsp:txXfrm>
    </dsp:sp>
    <dsp:sp modelId="{F97C6C23-74FC-4E4D-AEB8-65DCA88DD11C}">
      <dsp:nvSpPr>
        <dsp:cNvPr id="0" name=""/>
        <dsp:cNvSpPr/>
      </dsp:nvSpPr>
      <dsp:spPr>
        <a:xfrm>
          <a:off x="6454348" y="779347"/>
          <a:ext cx="1720081" cy="86004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 won a bronze medal in the SB4 100m breaststroke final in the 2016 Summer Paralympics.</a:t>
          </a:r>
        </a:p>
      </dsp:txBody>
      <dsp:txXfrm>
        <a:off x="6479538" y="804537"/>
        <a:ext cx="1669701" cy="809660"/>
      </dsp:txXfrm>
    </dsp:sp>
    <dsp:sp modelId="{A0E8A2F0-1CC6-419B-B4B1-F7A5C7B5F4DE}">
      <dsp:nvSpPr>
        <dsp:cNvPr id="0" name=""/>
        <dsp:cNvSpPr/>
      </dsp:nvSpPr>
      <dsp:spPr>
        <a:xfrm>
          <a:off x="8604449" y="779347"/>
          <a:ext cx="1907105" cy="86004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Theresa is currently focused on championing inclusivity for marginalised groups like disability and LGBT communities.</a:t>
          </a:r>
        </a:p>
      </dsp:txBody>
      <dsp:txXfrm>
        <a:off x="8629639" y="804537"/>
        <a:ext cx="1856725" cy="80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118769" y="692060"/>
          <a:ext cx="2069231" cy="103461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taught at St Margaret’s School, and St Andrew’s School to pay for the tuition fees at Raffles College (now National University of Singapore).</a:t>
          </a:r>
        </a:p>
      </dsp:txBody>
      <dsp:txXfrm>
        <a:off x="149072" y="722363"/>
        <a:ext cx="2008625" cy="974009"/>
      </dsp:txXfrm>
    </dsp:sp>
    <dsp:sp modelId="{4A6CA8AC-F9DC-4BEB-AB85-D436007FC891}">
      <dsp:nvSpPr>
        <dsp:cNvPr id="0" name=""/>
        <dsp:cNvSpPr/>
      </dsp:nvSpPr>
      <dsp:spPr>
        <a:xfrm>
          <a:off x="2589680" y="692060"/>
          <a:ext cx="1452973" cy="103461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Volunteered as a nurse during the Japanese Occupation.</a:t>
          </a:r>
        </a:p>
      </dsp:txBody>
      <dsp:txXfrm>
        <a:off x="2619983" y="722363"/>
        <a:ext cx="1392367" cy="974009"/>
      </dsp:txXfrm>
    </dsp:sp>
    <dsp:sp modelId="{5FB8E38B-1396-44C0-AA3E-96EADF9A835D}">
      <dsp:nvSpPr>
        <dsp:cNvPr id="0" name=""/>
        <dsp:cNvSpPr/>
      </dsp:nvSpPr>
      <dsp:spPr>
        <a:xfrm>
          <a:off x="4559961" y="692060"/>
          <a:ext cx="1449227" cy="103461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and her husband brought the prisoners of war clothing, letters and medicines. </a:t>
          </a:r>
        </a:p>
      </dsp:txBody>
      <dsp:txXfrm>
        <a:off x="4590264" y="722363"/>
        <a:ext cx="1388621" cy="974009"/>
      </dsp:txXfrm>
    </dsp:sp>
    <dsp:sp modelId="{C75A8BD2-632C-4F77-A1A1-5374959FA801}">
      <dsp:nvSpPr>
        <dsp:cNvPr id="0" name=""/>
        <dsp:cNvSpPr/>
      </dsp:nvSpPr>
      <dsp:spPr>
        <a:xfrm>
          <a:off x="6526497" y="692060"/>
          <a:ext cx="1399421" cy="103461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 leaned on her faith when she was subjected to torture and imprisonment.</a:t>
          </a:r>
        </a:p>
      </dsp:txBody>
      <dsp:txXfrm>
        <a:off x="6556800" y="722363"/>
        <a:ext cx="1338815" cy="974009"/>
      </dsp:txXfrm>
    </dsp:sp>
    <dsp:sp modelId="{56865183-D8D6-4A80-A9EE-2F47422EC187}">
      <dsp:nvSpPr>
        <dsp:cNvPr id="0" name=""/>
        <dsp:cNvSpPr/>
      </dsp:nvSpPr>
      <dsp:spPr>
        <a:xfrm>
          <a:off x="8443227" y="692060"/>
          <a:ext cx="2069231" cy="103461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For assisting the British prisoners-of-war, the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Choys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were bestowed the Officer of the Order of the British Empire, and Elizabeth got to meet Queen Elizabeth.</a:t>
          </a:r>
        </a:p>
      </dsp:txBody>
      <dsp:txXfrm>
        <a:off x="8473530" y="722363"/>
        <a:ext cx="2008625" cy="974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86140" y="831977"/>
          <a:ext cx="1509563" cy="75478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Fatimah bin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Sulaiman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built a successful steamship and </a:t>
          </a:r>
          <a:r>
            <a:rPr lang="en-GB" sz="1200" b="0" i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salib</a:t>
          </a:r>
          <a:r>
            <a:rPr lang="en-GB" sz="1200" b="0" i="1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oat</a:t>
          </a:r>
          <a:r>
            <a:rPr lang="en-GB" sz="12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-based trading operation.</a:t>
          </a:r>
          <a:endParaRPr lang="en-GB" sz="1200" b="0" kern="1200" dirty="0">
            <a:solidFill>
              <a:schemeClr val="tx1">
                <a:lumMod val="65000"/>
                <a:lumOff val="35000"/>
              </a:schemeClr>
            </a:solidFill>
            <a:latin typeface="Century Schoolbook" panose="02040604050505020304" pitchFamily="18" charset="0"/>
          </a:endParaRPr>
        </a:p>
      </dsp:txBody>
      <dsp:txXfrm>
        <a:off x="108247" y="854084"/>
        <a:ext cx="1465349" cy="710567"/>
      </dsp:txXfrm>
    </dsp:sp>
    <dsp:sp modelId="{D7E644C4-A124-41F6-8DDE-4FDD99AC0719}">
      <dsp:nvSpPr>
        <dsp:cNvPr id="0" name=""/>
        <dsp:cNvSpPr/>
      </dsp:nvSpPr>
      <dsp:spPr>
        <a:xfrm>
          <a:off x="1888740" y="831977"/>
          <a:ext cx="1509563" cy="75478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She’s referred to as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 because she made a pilgrimage to Mecca or Hajj. </a:t>
          </a:r>
        </a:p>
      </dsp:txBody>
      <dsp:txXfrm>
        <a:off x="1910847" y="854084"/>
        <a:ext cx="1465349" cy="710567"/>
      </dsp:txXfrm>
    </dsp:sp>
    <dsp:sp modelId="{B5B3C457-0593-4934-8302-A91BC0E064D6}">
      <dsp:nvSpPr>
        <dsp:cNvPr id="0" name=""/>
        <dsp:cNvSpPr/>
      </dsp:nvSpPr>
      <dsp:spPr>
        <a:xfrm>
          <a:off x="3775695" y="831977"/>
          <a:ext cx="1509563" cy="75478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Fatimah’s residence was burgled twice and set on fire the second time. </a:t>
          </a:r>
        </a:p>
      </dsp:txBody>
      <dsp:txXfrm>
        <a:off x="3797802" y="854084"/>
        <a:ext cx="1465349" cy="710567"/>
      </dsp:txXfrm>
    </dsp:sp>
    <dsp:sp modelId="{CE6545FC-2A8B-4417-8E43-F77C086FD032}">
      <dsp:nvSpPr>
        <dsp:cNvPr id="0" name=""/>
        <dsp:cNvSpPr/>
      </dsp:nvSpPr>
      <dsp:spPr>
        <a:xfrm>
          <a:off x="5662649" y="831977"/>
          <a:ext cx="2583874" cy="75478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Grateful she was not around during the burglaries, she donated money and the land her house was on to build a mosque –  Masjid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Fatimah.</a:t>
          </a:r>
        </a:p>
      </dsp:txBody>
      <dsp:txXfrm>
        <a:off x="5684756" y="854084"/>
        <a:ext cx="2539660" cy="710567"/>
      </dsp:txXfrm>
    </dsp:sp>
    <dsp:sp modelId="{E51F6140-88F9-45F3-855A-D9C2050D74DF}">
      <dsp:nvSpPr>
        <dsp:cNvPr id="0" name=""/>
        <dsp:cNvSpPr/>
      </dsp:nvSpPr>
      <dsp:spPr>
        <a:xfrm>
          <a:off x="8623915" y="831977"/>
          <a:ext cx="1889898" cy="75478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Fatimah also rebuilt her own house, and funded the construction of houses for the poor on the land next to the Masjid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Hajjah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Fatimah.</a:t>
          </a:r>
        </a:p>
      </dsp:txBody>
      <dsp:txXfrm>
        <a:off x="8646022" y="854084"/>
        <a:ext cx="1845684" cy="710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91287" y="814476"/>
          <a:ext cx="1579565" cy="7897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The wife of the first Prime Minister of Singapore, Kwa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Geok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Choo was also the co-founder of law firm Lee &amp; Lee.</a:t>
          </a:r>
        </a:p>
      </dsp:txBody>
      <dsp:txXfrm>
        <a:off x="114419" y="837608"/>
        <a:ext cx="1533301" cy="743518"/>
      </dsp:txXfrm>
    </dsp:sp>
    <dsp:sp modelId="{CAA4C35E-6BC8-45F3-A640-9CE82E1581B6}">
      <dsp:nvSpPr>
        <dsp:cNvPr id="0" name=""/>
        <dsp:cNvSpPr/>
      </dsp:nvSpPr>
      <dsp:spPr>
        <a:xfrm>
          <a:off x="1982770" y="802535"/>
          <a:ext cx="1688397" cy="7897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graduated with first-class honours from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Girton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College. She was admitted to the Colony Bar in 1951. She was one of the few female practicing lawyers.</a:t>
          </a:r>
        </a:p>
      </dsp:txBody>
      <dsp:txXfrm>
        <a:off x="2005902" y="825667"/>
        <a:ext cx="1642133" cy="743518"/>
      </dsp:txXfrm>
    </dsp:sp>
    <dsp:sp modelId="{54E44A32-830B-4AE3-8E6E-89F8FCC95C93}">
      <dsp:nvSpPr>
        <dsp:cNvPr id="0" name=""/>
        <dsp:cNvSpPr/>
      </dsp:nvSpPr>
      <dsp:spPr>
        <a:xfrm>
          <a:off x="4060767" y="814476"/>
          <a:ext cx="1579565" cy="7897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also a founding member of the People’s Action Party, helping to draft the PAP Constitution.  </a:t>
          </a:r>
        </a:p>
      </dsp:txBody>
      <dsp:txXfrm>
        <a:off x="4083899" y="837608"/>
        <a:ext cx="1533301" cy="743518"/>
      </dsp:txXfrm>
    </dsp:sp>
    <dsp:sp modelId="{2E7EDDAA-218E-4E43-80F4-9C347FB5C6C9}">
      <dsp:nvSpPr>
        <dsp:cNvPr id="0" name=""/>
        <dsp:cNvSpPr/>
      </dsp:nvSpPr>
      <dsp:spPr>
        <a:xfrm>
          <a:off x="5907406" y="839891"/>
          <a:ext cx="1678525" cy="7897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Kwa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Geok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Choo also drafted the </a:t>
          </a:r>
          <a:r>
            <a:rPr lang="en-GB" sz="1200" b="0" kern="1200" dirty="0">
              <a:solidFill>
                <a:prstClr val="black">
                  <a:lumMod val="65000"/>
                  <a:lumOff val="35000"/>
                </a:prstClr>
              </a:solidFill>
              <a:latin typeface="Century Schoolbook" panose="02040604050505020304" pitchFamily="18" charset="0"/>
              <a:ea typeface="+mn-ea"/>
              <a:cs typeface="+mn-cs"/>
            </a:rPr>
            <a:t>clauses in the Separation Agreement 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to guarantee the water agreements between Johor and Singapore.</a:t>
          </a:r>
        </a:p>
      </dsp:txBody>
      <dsp:txXfrm>
        <a:off x="5930538" y="863023"/>
        <a:ext cx="1632261" cy="743518"/>
      </dsp:txXfrm>
    </dsp:sp>
    <dsp:sp modelId="{F851415F-F817-4A4D-9D7D-B961E4C5398F}">
      <dsp:nvSpPr>
        <dsp:cNvPr id="0" name=""/>
        <dsp:cNvSpPr/>
      </dsp:nvSpPr>
      <dsp:spPr>
        <a:xfrm>
          <a:off x="8108641" y="814476"/>
          <a:ext cx="2564740" cy="7897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also advocated for women’s rights in Singapore, speaking on family planning and supporting legal protection for women.  Her suggestions were included in the 1961 women’s charter.</a:t>
          </a:r>
        </a:p>
      </dsp:txBody>
      <dsp:txXfrm>
        <a:off x="8131773" y="837608"/>
        <a:ext cx="2518476" cy="743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0" y="925151"/>
          <a:ext cx="1740176" cy="5615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 renowned public speaker throughout Asia before arriving in Singapore.</a:t>
          </a:r>
        </a:p>
      </dsp:txBody>
      <dsp:txXfrm>
        <a:off x="16448" y="941599"/>
        <a:ext cx="1707280" cy="528697"/>
      </dsp:txXfrm>
    </dsp:sp>
    <dsp:sp modelId="{DE9AF4BE-1022-4FA6-96E6-922EC8D8C500}">
      <dsp:nvSpPr>
        <dsp:cNvPr id="0" name=""/>
        <dsp:cNvSpPr/>
      </dsp:nvSpPr>
      <dsp:spPr>
        <a:xfrm>
          <a:off x="2014085" y="913514"/>
          <a:ext cx="1940261" cy="5615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a trailblazing women’s advocate speaking out against child marriage and polygamy and the necessity of education for women. </a:t>
          </a:r>
        </a:p>
      </dsp:txBody>
      <dsp:txXfrm>
        <a:off x="2030533" y="929962"/>
        <a:ext cx="1907365" cy="528697"/>
      </dsp:txXfrm>
    </dsp:sp>
    <dsp:sp modelId="{5FB8E38B-1396-44C0-AA3E-96EADF9A835D}">
      <dsp:nvSpPr>
        <dsp:cNvPr id="0" name=""/>
        <dsp:cNvSpPr/>
      </dsp:nvSpPr>
      <dsp:spPr>
        <a:xfrm>
          <a:off x="4232414" y="929862"/>
          <a:ext cx="1856471" cy="5615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and a group of like-minded women established the Singapore Council of Women in 1952. It had more than 2,000 members.</a:t>
          </a:r>
        </a:p>
      </dsp:txBody>
      <dsp:txXfrm>
        <a:off x="4248862" y="946310"/>
        <a:ext cx="1823575" cy="528697"/>
      </dsp:txXfrm>
    </dsp:sp>
    <dsp:sp modelId="{AA85EC3A-04D8-46E7-A568-44561462788F}">
      <dsp:nvSpPr>
        <dsp:cNvPr id="0" name=""/>
        <dsp:cNvSpPr/>
      </dsp:nvSpPr>
      <dsp:spPr>
        <a:xfrm>
          <a:off x="6296843" y="929862"/>
          <a:ext cx="2111266" cy="5615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After the 1959 elections, Shirin urged PAP to pass a women’s rights bill, outlawing polygamy and other provisions to protect women and girls. </a:t>
          </a:r>
        </a:p>
      </dsp:txBody>
      <dsp:txXfrm>
        <a:off x="6313291" y="946310"/>
        <a:ext cx="2078370" cy="528697"/>
      </dsp:txXfrm>
    </dsp:sp>
    <dsp:sp modelId="{94C4F07F-F828-40E8-A1D8-3179BDE5709F}">
      <dsp:nvSpPr>
        <dsp:cNvPr id="0" name=""/>
        <dsp:cNvSpPr/>
      </dsp:nvSpPr>
      <dsp:spPr>
        <a:xfrm>
          <a:off x="8773617" y="928571"/>
          <a:ext cx="1739727" cy="5615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In 1961 Shirin moved to rural Thailand, setting up a school for girls. She wanted to empower women against being forced into prostitution. </a:t>
          </a:r>
        </a:p>
      </dsp:txBody>
      <dsp:txXfrm>
        <a:off x="8790065" y="945019"/>
        <a:ext cx="1706831" cy="528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95769" y="803095"/>
          <a:ext cx="1821873" cy="8125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An Australian Christian missionary, she founded the Fairfield Methodist Schools and Methodist Girls’ School.</a:t>
          </a:r>
        </a:p>
      </dsp:txBody>
      <dsp:txXfrm>
        <a:off x="119568" y="826894"/>
        <a:ext cx="1774275" cy="764947"/>
      </dsp:txXfrm>
    </dsp:sp>
    <dsp:sp modelId="{4A6CA8AC-F9DC-4BEB-AB85-D436007FC891}">
      <dsp:nvSpPr>
        <dsp:cNvPr id="0" name=""/>
        <dsp:cNvSpPr/>
      </dsp:nvSpPr>
      <dsp:spPr>
        <a:xfrm>
          <a:off x="2276837" y="803095"/>
          <a:ext cx="1500203" cy="8125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also set up a girls boarding home, housing many single lady missionaries, teachers, school-going girls, orphans and runaways.</a:t>
          </a:r>
        </a:p>
      </dsp:txBody>
      <dsp:txXfrm>
        <a:off x="2300636" y="826894"/>
        <a:ext cx="1452605" cy="764947"/>
      </dsp:txXfrm>
    </dsp:sp>
    <dsp:sp modelId="{5FB8E38B-1396-44C0-AA3E-96EADF9A835D}">
      <dsp:nvSpPr>
        <dsp:cNvPr id="0" name=""/>
        <dsp:cNvSpPr/>
      </dsp:nvSpPr>
      <dsp:spPr>
        <a:xfrm>
          <a:off x="4056637" y="803208"/>
          <a:ext cx="1553197" cy="8125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 chance meeting with Reverend William Oldham in India opened the doors for her to become a missionary in Malaya.</a:t>
          </a:r>
        </a:p>
      </dsp:txBody>
      <dsp:txXfrm>
        <a:off x="4080436" y="827007"/>
        <a:ext cx="1505599" cy="764947"/>
      </dsp:txXfrm>
    </dsp:sp>
    <dsp:sp modelId="{463B23DB-07B8-4D54-9543-D0E7E4D0D739}">
      <dsp:nvSpPr>
        <dsp:cNvPr id="0" name=""/>
        <dsp:cNvSpPr/>
      </dsp:nvSpPr>
      <dsp:spPr>
        <a:xfrm>
          <a:off x="6099052" y="803095"/>
          <a:ext cx="1911692" cy="8125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Sophia Blackmore translated hymns and published the Baba Malay periodical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Sahabat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in local street Malay.</a:t>
          </a:r>
        </a:p>
      </dsp:txBody>
      <dsp:txXfrm>
        <a:off x="6122851" y="826894"/>
        <a:ext cx="1864094" cy="764947"/>
      </dsp:txXfrm>
    </dsp:sp>
    <dsp:sp modelId="{B0ADDEC8-17B2-4BE6-A87B-3A08A418FD87}">
      <dsp:nvSpPr>
        <dsp:cNvPr id="0" name=""/>
        <dsp:cNvSpPr/>
      </dsp:nvSpPr>
      <dsp:spPr>
        <a:xfrm>
          <a:off x="8417018" y="803095"/>
          <a:ext cx="2093621" cy="8125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Her home became a Straits Chinese house church – now the Kampong Kapor Methodist Church - headed by Goh Hood Keng. She also preached regularly in Malay on Sundays. </a:t>
          </a:r>
        </a:p>
      </dsp:txBody>
      <dsp:txXfrm>
        <a:off x="8440817" y="826894"/>
        <a:ext cx="2046023" cy="764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67407" y="908674"/>
          <a:ext cx="1311251" cy="6013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was married to George Lee for 15 years and had nine children. </a:t>
          </a:r>
        </a:p>
      </dsp:txBody>
      <dsp:txXfrm>
        <a:off x="85021" y="926288"/>
        <a:ext cx="1276023" cy="566158"/>
      </dsp:txXfrm>
    </dsp:sp>
    <dsp:sp modelId="{36CEE42B-2B8E-4314-88F3-B419E8F275F6}">
      <dsp:nvSpPr>
        <dsp:cNvPr id="0" name=""/>
        <dsp:cNvSpPr/>
      </dsp:nvSpPr>
      <dsp:spPr>
        <a:xfrm>
          <a:off x="1566170" y="909636"/>
          <a:ext cx="2152374" cy="6013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also convinced her husband to install pulleys in his family factory to help women with bound feet carrying heavy sheets of rubber.</a:t>
          </a:r>
        </a:p>
      </dsp:txBody>
      <dsp:txXfrm>
        <a:off x="1583784" y="927250"/>
        <a:ext cx="2117146" cy="566158"/>
      </dsp:txXfrm>
    </dsp:sp>
    <dsp:sp modelId="{77E794B8-E54C-49F9-8BE6-60712F2F6138}">
      <dsp:nvSpPr>
        <dsp:cNvPr id="0" name=""/>
        <dsp:cNvSpPr/>
      </dsp:nvSpPr>
      <dsp:spPr>
        <a:xfrm>
          <a:off x="3944690" y="910863"/>
          <a:ext cx="1740244" cy="6013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When he wanted a second wife, she chased him out of her home and focused on helping other women. </a:t>
          </a:r>
        </a:p>
      </dsp:txBody>
      <dsp:txXfrm>
        <a:off x="3962304" y="928477"/>
        <a:ext cx="1705016" cy="566158"/>
      </dsp:txXfrm>
    </dsp:sp>
    <dsp:sp modelId="{69A17EA6-8DB8-4422-93A0-23279B1E3573}">
      <dsp:nvSpPr>
        <dsp:cNvPr id="0" name=""/>
        <dsp:cNvSpPr/>
      </dsp:nvSpPr>
      <dsp:spPr>
        <a:xfrm>
          <a:off x="6035723" y="898799"/>
          <a:ext cx="2035404" cy="6013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met Shirin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Fozdar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in 1952, and became the first president of the SCW.  She lobbied factories to have childcare facilities for working mothers. </a:t>
          </a:r>
        </a:p>
      </dsp:txBody>
      <dsp:txXfrm>
        <a:off x="6053337" y="916413"/>
        <a:ext cx="2000176" cy="566158"/>
      </dsp:txXfrm>
    </dsp:sp>
    <dsp:sp modelId="{EC270E68-1095-49B1-AD86-2ADBEFD9E36B}">
      <dsp:nvSpPr>
        <dsp:cNvPr id="0" name=""/>
        <dsp:cNvSpPr/>
      </dsp:nvSpPr>
      <dsp:spPr>
        <a:xfrm>
          <a:off x="8292246" y="859631"/>
          <a:ext cx="2073159" cy="60138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Cheng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Hiong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 also wrote to the Chinese Advisory on the unjust treatment of mistresses and concubines and the outdated practice of polygamy.</a:t>
          </a:r>
        </a:p>
      </dsp:txBody>
      <dsp:txXfrm>
        <a:off x="8309860" y="877245"/>
        <a:ext cx="2037931" cy="566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E854B-7E99-402C-85BE-9C45FE1FDC52}">
      <dsp:nvSpPr>
        <dsp:cNvPr id="0" name=""/>
        <dsp:cNvSpPr/>
      </dsp:nvSpPr>
      <dsp:spPr>
        <a:xfrm>
          <a:off x="1751" y="783198"/>
          <a:ext cx="1704677" cy="85233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Singapore’s first female naval diver, Esther Tan Cheng Yin specialised in search and rescue missions and bomb disposal. </a:t>
          </a:r>
        </a:p>
      </dsp:txBody>
      <dsp:txXfrm>
        <a:off x="26715" y="808162"/>
        <a:ext cx="1654749" cy="802410"/>
      </dsp:txXfrm>
    </dsp:sp>
    <dsp:sp modelId="{1BC65C50-56F2-494D-B973-4464D25B831E}">
      <dsp:nvSpPr>
        <dsp:cNvPr id="0" name=""/>
        <dsp:cNvSpPr/>
      </dsp:nvSpPr>
      <dsp:spPr>
        <a:xfrm>
          <a:off x="2132597" y="783198"/>
          <a:ext cx="1704677" cy="85233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Most notably, she was involved in recovering missing sailors after the collision of a container ship and the RSS Courageous in 2003. </a:t>
          </a:r>
        </a:p>
      </dsp:txBody>
      <dsp:txXfrm>
        <a:off x="2157561" y="808162"/>
        <a:ext cx="1654749" cy="802410"/>
      </dsp:txXfrm>
    </dsp:sp>
    <dsp:sp modelId="{EE0247A6-DDE7-4B3B-A4EC-E256EB6201F3}">
      <dsp:nvSpPr>
        <dsp:cNvPr id="0" name=""/>
        <dsp:cNvSpPr/>
      </dsp:nvSpPr>
      <dsp:spPr>
        <a:xfrm>
          <a:off x="4263444" y="783198"/>
          <a:ext cx="1704677" cy="85233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After 22 years of service, she retired, having held the rank of Major. </a:t>
          </a:r>
        </a:p>
      </dsp:txBody>
      <dsp:txXfrm>
        <a:off x="4288408" y="808162"/>
        <a:ext cx="1654749" cy="802410"/>
      </dsp:txXfrm>
    </dsp:sp>
    <dsp:sp modelId="{7D0F4093-9292-4B16-8085-FCB9662695D4}">
      <dsp:nvSpPr>
        <dsp:cNvPr id="0" name=""/>
        <dsp:cNvSpPr/>
      </dsp:nvSpPr>
      <dsp:spPr>
        <a:xfrm>
          <a:off x="6394291" y="783198"/>
          <a:ext cx="1988710" cy="85233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In university, she started </a:t>
          </a:r>
          <a:r>
            <a:rPr lang="en-GB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competing in adventure racing. She has competed in marathons, triathlons and Ironman Triathlons, and climbed Mount Everest in 2011. </a:t>
          </a:r>
        </a:p>
      </dsp:txBody>
      <dsp:txXfrm>
        <a:off x="6419255" y="808162"/>
        <a:ext cx="1938782" cy="802410"/>
      </dsp:txXfrm>
    </dsp:sp>
    <dsp:sp modelId="{12EA5E7A-BC14-4537-A76F-AE08F08F15C0}">
      <dsp:nvSpPr>
        <dsp:cNvPr id="0" name=""/>
        <dsp:cNvSpPr/>
      </dsp:nvSpPr>
      <dsp:spPr>
        <a:xfrm>
          <a:off x="8809171" y="783198"/>
          <a:ext cx="1704677" cy="85233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She was the first in the Women’s Open of the Ironman 70.3 event in the </a:t>
          </a:r>
          <a:r>
            <a:rPr lang="en-US" sz="1200" b="0" i="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Desaru</a:t>
          </a:r>
          <a:r>
            <a:rPr lang="en-US" sz="1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rPr>
            <a:t> Pengerang International Long Distance Triathlon.</a:t>
          </a:r>
          <a:endParaRPr lang="en-GB" sz="1200" b="0" kern="1200" dirty="0">
            <a:solidFill>
              <a:schemeClr val="tx1">
                <a:lumMod val="75000"/>
                <a:lumOff val="25000"/>
              </a:schemeClr>
            </a:solidFill>
            <a:latin typeface="Century Schoolbook" panose="02040604050505020304" pitchFamily="18" charset="0"/>
          </a:endParaRPr>
        </a:p>
      </dsp:txBody>
      <dsp:txXfrm>
        <a:off x="8834135" y="808162"/>
        <a:ext cx="1654749" cy="8024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F770-05E7-48E0-BBB9-97A041C3CDB6}">
      <dsp:nvSpPr>
        <dsp:cNvPr id="0" name=""/>
        <dsp:cNvSpPr/>
      </dsp:nvSpPr>
      <dsp:spPr>
        <a:xfrm>
          <a:off x="97701" y="808229"/>
          <a:ext cx="1775935" cy="80227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Halimah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Yacob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graduated with a Masters of Law degree, and was conferred an Honorary Doctor of Law degree. </a:t>
          </a:r>
        </a:p>
      </dsp:txBody>
      <dsp:txXfrm>
        <a:off x="121199" y="831727"/>
        <a:ext cx="1728939" cy="755280"/>
      </dsp:txXfrm>
    </dsp:sp>
    <dsp:sp modelId="{4A6CA8AC-F9DC-4BEB-AB85-D436007FC891}">
      <dsp:nvSpPr>
        <dsp:cNvPr id="0" name=""/>
        <dsp:cNvSpPr/>
      </dsp:nvSpPr>
      <dsp:spPr>
        <a:xfrm>
          <a:off x="2003397" y="775560"/>
          <a:ext cx="1821697" cy="80227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helped her mother sell nasi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padang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 along Prince Edward Road.</a:t>
          </a:r>
        </a:p>
      </dsp:txBody>
      <dsp:txXfrm>
        <a:off x="2026895" y="799058"/>
        <a:ext cx="1774701" cy="755280"/>
      </dsp:txXfrm>
    </dsp:sp>
    <dsp:sp modelId="{5FB8E38B-1396-44C0-AA3E-96EADF9A835D}">
      <dsp:nvSpPr>
        <dsp:cNvPr id="0" name=""/>
        <dsp:cNvSpPr/>
      </dsp:nvSpPr>
      <dsp:spPr>
        <a:xfrm>
          <a:off x="4067462" y="790635"/>
          <a:ext cx="1681780" cy="80227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rPr>
            <a:t>She is the first female Speaker of Parliament and President in Singapore.</a:t>
          </a:r>
        </a:p>
      </dsp:txBody>
      <dsp:txXfrm>
        <a:off x="4090960" y="814133"/>
        <a:ext cx="1634784" cy="755280"/>
      </dsp:txXfrm>
    </dsp:sp>
    <dsp:sp modelId="{59D581E4-A457-4CF5-B31B-8A462EE6301D}">
      <dsp:nvSpPr>
        <dsp:cNvPr id="0" name=""/>
        <dsp:cNvSpPr/>
      </dsp:nvSpPr>
      <dsp:spPr>
        <a:xfrm>
          <a:off x="6146144" y="790635"/>
          <a:ext cx="2011002" cy="80227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In 2019,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Halimah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advocated for gender equality in companies as it would increase innovation and business profitability. </a:t>
          </a:r>
        </a:p>
      </dsp:txBody>
      <dsp:txXfrm>
        <a:off x="6169642" y="814133"/>
        <a:ext cx="1964006" cy="755280"/>
      </dsp:txXfrm>
    </dsp:sp>
    <dsp:sp modelId="{1C38C10A-4855-4604-9AEC-D7E66C82F6D0}">
      <dsp:nvSpPr>
        <dsp:cNvPr id="0" name=""/>
        <dsp:cNvSpPr/>
      </dsp:nvSpPr>
      <dsp:spPr>
        <a:xfrm>
          <a:off x="8563853" y="800760"/>
          <a:ext cx="1604553" cy="80227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She also asked for an apology from the hosts of </a:t>
          </a:r>
          <a:r>
            <a:rPr lang="en-GB" sz="12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Okletsgo</a:t>
          </a:r>
          <a:r>
            <a:rPr lang="en-GB" sz="1200" b="0" kern="1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rPr>
            <a:t> for their offensive remarks against women.</a:t>
          </a:r>
        </a:p>
      </dsp:txBody>
      <dsp:txXfrm>
        <a:off x="8587351" y="824258"/>
        <a:ext cx="1557557" cy="75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932D-3B91-F6C1-B1E2-675C438C2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004B4-5533-FADA-100C-E25A45396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324EC-A1B5-D273-CEA8-DA676E84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6CF7-5E8B-93A0-31E2-485D6546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E4B1-030B-2DF3-D6E5-628BCFA0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4669-5D7E-18C2-C4F7-942841CF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59FCF-37E5-4E71-EB13-2B9BDED38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1F09-CB26-74FE-BE09-03CB7B44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8897-ED62-79A6-E1A8-5A566E57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8E83-BAA5-EEBD-9D13-FDD8D5CC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D7915-A474-EFFD-361B-99DA87904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B5CF2-8147-073C-F56D-7A30D5358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F0C0-49C1-1A59-5EFE-6A9D70EB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4198-A688-2C01-A0FA-43836FA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7524-06A4-8DE1-226D-C5E28834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8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3254-CA0C-468A-69B5-A7FFF7DF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25B4-7FFE-9C37-00B1-818AF023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2901C-C8CD-E354-67E2-B280EBA9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B83F-1CAD-016F-DCC9-08749DA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67B12-E7D4-99FC-4635-D49E310A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1341-9AFC-C66A-599D-7A6B668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46C5-AFEF-0E96-3A11-37222965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89F5-0277-5F96-6FA4-E36C04CD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0271-273F-6E75-C899-D96C99F7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53DBA-6D42-8F9F-1EEF-EE8BB961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8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4984-8713-F199-3DD1-E6BB1D6E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9F8D-9442-E77A-AFD6-510BCFA17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0B0F4-AFFC-3360-4B08-B376A4BB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F589F-3977-A3ED-EADA-4F53C648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F9FF0-D729-B912-1D63-B487244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994F6-B63D-1C76-4D0A-1F14B959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7286-82D9-F37F-5266-B391748C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331D7-FE31-5292-C904-7F53F9A9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25D97-AB78-C276-BB59-EE11A52C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0B22A-89C4-7BD6-0EC2-BB19BDCF2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912C3-4F00-60EB-11F0-B602E30F6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C92F8-B384-9DDA-A547-4C1AEFB0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E3243-A0B6-1210-A8EB-8CE0DAB8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5315F-364C-E9D2-0EC4-96FD55BB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9559-4CCB-8FBD-F74C-64E73D88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B3122-2A42-258B-F0B2-B2D7C75F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FE110-7A8B-98E3-B878-A59EFF6E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C1F1-CDD0-BC22-79AE-2BB6DB93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3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B67E9-CF60-62A1-C869-E15168F0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74223-2114-F4AC-926E-23BB9B92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4F6F-13F2-B51B-3DA6-5931EE5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AB7E-CC39-3119-3F96-60EB049A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2AAB-EF73-CC2B-5D9C-86FE7645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28260-C811-DDAC-6F20-1588507A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E5EA8-54C2-2E1E-953F-107FCCDF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20F8-7C0E-AD08-C96A-BE13986C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BC37C-332B-4462-D6C8-34452FC0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DF39-BC0D-742E-6BA6-0C10B45A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E8379-122E-46CF-D162-BC7830014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0781-A0AA-BB8F-6E3F-C792E1A7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92FE9-4A21-4404-8DBD-17088877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8B0A-53C2-825C-1942-C0876E5A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25ED-D5D2-2F0A-1EE3-B27D4F3C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9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D8994-F0D1-5D24-EA5B-3D206EDF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8E7ED-0CE2-0CB9-5203-B641DD150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C802-FF76-EAAB-32FF-8868CF3E5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AF12-5E5E-400A-8C06-E852E49A951D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3FE45-7316-2BC7-AA51-33D4E9C61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6F804-215B-4E72-0B80-D2ADB96A4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A9BF-5C25-4039-ACF7-A234B7FD6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79386-11CB-A9CC-8726-1ABDA9DDFEFF}"/>
              </a:ext>
            </a:extLst>
          </p:cNvPr>
          <p:cNvSpPr/>
          <p:nvPr/>
        </p:nvSpPr>
        <p:spPr>
          <a:xfrm>
            <a:off x="0" y="4106850"/>
            <a:ext cx="12192000" cy="287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B8CC6-D66E-86B9-2714-718C62C79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9" y="4714856"/>
            <a:ext cx="11090787" cy="942103"/>
          </a:xfrm>
          <a:noFill/>
        </p:spPr>
        <p:txBody>
          <a:bodyPr>
            <a:noAutofit/>
          </a:bodyPr>
          <a:lstStyle/>
          <a:p>
            <a:pPr algn="l"/>
            <a:r>
              <a:rPr lang="en-GB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Women History Month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29449-E8A6-E1BC-3E38-176A6FAF9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49" y="5653869"/>
            <a:ext cx="9144000" cy="512805"/>
          </a:xfrm>
          <a:noFill/>
        </p:spPr>
        <p:txBody>
          <a:bodyPr/>
          <a:lstStyle/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Amazing Women Pivotal to Singapore’s Growth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8CBAEF-91E1-4EB9-7133-AE204D7A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16" y="1115920"/>
            <a:ext cx="2153594" cy="307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7A740-31A9-2BFA-EB0C-BD1940CF2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6885"/>
          <a:stretch/>
        </p:blipFill>
        <p:spPr>
          <a:xfrm>
            <a:off x="470185" y="1137280"/>
            <a:ext cx="2251340" cy="305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384D7-8C11-EE76-F3B7-08F7F3F89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14468"/>
          <a:stretch/>
        </p:blipFill>
        <p:spPr>
          <a:xfrm>
            <a:off x="9349355" y="1127384"/>
            <a:ext cx="2182974" cy="307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2A33A-CD2F-B855-548B-C6381234E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05" y="1115920"/>
            <a:ext cx="2389050" cy="3071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FF8D95-EAFF-3DF4-76C5-E371E86C93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/>
        </p:blipFill>
        <p:spPr>
          <a:xfrm>
            <a:off x="2706527" y="1127384"/>
            <a:ext cx="2103120" cy="30718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EBDECB-FB91-2580-116E-19B546A69186}"/>
              </a:ext>
            </a:extLst>
          </p:cNvPr>
          <p:cNvSpPr txBox="1"/>
          <p:nvPr/>
        </p:nvSpPr>
        <p:spPr>
          <a:xfrm>
            <a:off x="5146376" y="3788365"/>
            <a:ext cx="165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Schoolbook" panose="02040604050505020304" pitchFamily="18" charset="0"/>
              </a:rPr>
              <a:t>Sophia Blackmore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446709-FB9F-D94F-079A-4C05388F7D43}"/>
              </a:ext>
            </a:extLst>
          </p:cNvPr>
          <p:cNvSpPr txBox="1"/>
          <p:nvPr/>
        </p:nvSpPr>
        <p:spPr>
          <a:xfrm>
            <a:off x="2936350" y="3812177"/>
            <a:ext cx="1658471" cy="276999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Schoolbook" panose="02040604050505020304" pitchFamily="18" charset="0"/>
              </a:rPr>
              <a:t>Kwa </a:t>
            </a:r>
            <a:r>
              <a:rPr lang="en-GB" sz="1200" dirty="0" err="1">
                <a:latin typeface="Century Schoolbook" panose="02040604050505020304" pitchFamily="18" charset="0"/>
              </a:rPr>
              <a:t>Geok</a:t>
            </a:r>
            <a:r>
              <a:rPr lang="en-GB" sz="1200" dirty="0">
                <a:latin typeface="Century Schoolbook" panose="02040604050505020304" pitchFamily="18" charset="0"/>
              </a:rPr>
              <a:t> Choo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E32A14-302B-1274-8A1B-91F9C83ECDEC}"/>
              </a:ext>
            </a:extLst>
          </p:cNvPr>
          <p:cNvSpPr txBox="1"/>
          <p:nvPr/>
        </p:nvSpPr>
        <p:spPr>
          <a:xfrm>
            <a:off x="766619" y="3794504"/>
            <a:ext cx="1658471" cy="276999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Schoolbook" panose="02040604050505020304" pitchFamily="18" charset="0"/>
              </a:rPr>
              <a:t>Elizabeth Choy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797250-B3C4-34A8-E7F7-817C43765E3E}"/>
              </a:ext>
            </a:extLst>
          </p:cNvPr>
          <p:cNvSpPr txBox="1"/>
          <p:nvPr/>
        </p:nvSpPr>
        <p:spPr>
          <a:xfrm>
            <a:off x="7351118" y="3803414"/>
            <a:ext cx="1658471" cy="276999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Halimah</a:t>
            </a:r>
            <a:r>
              <a:rPr lang="en-GB" sz="1200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Yacob</a:t>
            </a:r>
            <a:endParaRPr lang="en-GB" sz="1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7415F-493F-94D7-20F1-2CC995BE70F1}"/>
              </a:ext>
            </a:extLst>
          </p:cNvPr>
          <p:cNvSpPr txBox="1"/>
          <p:nvPr/>
        </p:nvSpPr>
        <p:spPr>
          <a:xfrm>
            <a:off x="9611606" y="3803414"/>
            <a:ext cx="1658471" cy="276999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Schoolbook" panose="02040604050505020304" pitchFamily="18" charset="0"/>
              </a:rPr>
              <a:t>Theresa Goh</a:t>
            </a:r>
          </a:p>
        </p:txBody>
      </p:sp>
    </p:spTree>
    <p:extLst>
      <p:ext uri="{BB962C8B-B14F-4D97-AF65-F5344CB8AC3E}">
        <p14:creationId xmlns:p14="http://schemas.microsoft.com/office/powerpoint/2010/main" val="94322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5067"/>
          <a:stretch/>
        </p:blipFill>
        <p:spPr>
          <a:xfrm>
            <a:off x="972671" y="1069381"/>
            <a:ext cx="1844798" cy="2162395"/>
          </a:xfrm>
          <a:prstGeom prst="rect">
            <a:avLst/>
          </a:prstGeom>
          <a:blipFill>
            <a:blip r:embed="rId2"/>
            <a:stretch>
              <a:fillRect b="-1000"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HALIMAH YACOB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06561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2919462" y="3439484"/>
            <a:ext cx="1966296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Childhood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4927001" y="3452439"/>
            <a:ext cx="6394624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Political Career and Presidency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2878218" y="3661216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6924675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342905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7D06D22-72A4-93F8-B13D-C8A38D5DCCE5}"/>
              </a:ext>
            </a:extLst>
          </p:cNvPr>
          <p:cNvSpPr txBox="1">
            <a:spLocks/>
          </p:cNvSpPr>
          <p:nvPr/>
        </p:nvSpPr>
        <p:spPr>
          <a:xfrm>
            <a:off x="925376" y="3439484"/>
            <a:ext cx="1966296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102075-98DD-3607-FCB1-79AC5672F47C}"/>
              </a:ext>
            </a:extLst>
          </p:cNvPr>
          <p:cNvCxnSpPr/>
          <p:nvPr/>
        </p:nvCxnSpPr>
        <p:spPr>
          <a:xfrm>
            <a:off x="4927001" y="3661216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BAFB45-C84A-EB21-B5CC-9B4259CBC2F6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17498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THERESA GOH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92040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157904" y="3382104"/>
            <a:ext cx="812504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Swimming Career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9282952" y="393825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5194487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7316881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9488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D5C1F41-CE5B-054B-434E-1C4D098CCE8D}"/>
              </a:ext>
            </a:extLst>
          </p:cNvPr>
          <p:cNvSpPr txBox="1">
            <a:spLocks/>
          </p:cNvSpPr>
          <p:nvPr/>
        </p:nvSpPr>
        <p:spPr>
          <a:xfrm>
            <a:off x="9282952" y="3413480"/>
            <a:ext cx="2575354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Championing Inclusivity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61504-9262-5E05-359A-17522A6D417E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Singapore Women’s Hall of Fame</a:t>
            </a:r>
          </a:p>
        </p:txBody>
      </p:sp>
    </p:spTree>
    <p:extLst>
      <p:ext uri="{BB962C8B-B14F-4D97-AF65-F5344CB8AC3E}">
        <p14:creationId xmlns:p14="http://schemas.microsoft.com/office/powerpoint/2010/main" val="25799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AGNES </a:t>
            </a:r>
            <a:b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</a:b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JOAQUIM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64825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157904" y="3382104"/>
            <a:ext cx="193394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Her Life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6229053" y="3382104"/>
            <a:ext cx="4543719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Botanical Achievements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5013511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72160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567022" y="4394081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9488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25BC0D-37FC-4143-BACF-E2D8BC233D59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08108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4" y="1405647"/>
            <a:ext cx="5943600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ELIZABETH CHOY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84035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FFC9769-843C-F8F0-2B35-79E4E1E5C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1" y="892158"/>
            <a:ext cx="1801996" cy="216239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342653" y="3382104"/>
            <a:ext cx="1606734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Pre-War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4170532" y="3382104"/>
            <a:ext cx="411987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Japanese Occupation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04E5313-FA03-4D34-443F-CB753CA4234A}"/>
              </a:ext>
            </a:extLst>
          </p:cNvPr>
          <p:cNvSpPr txBox="1">
            <a:spLocks/>
          </p:cNvSpPr>
          <p:nvPr/>
        </p:nvSpPr>
        <p:spPr>
          <a:xfrm>
            <a:off x="9466582" y="3382104"/>
            <a:ext cx="1754841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Post-War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3379694" y="3541059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C21370-CFC7-36C0-75CE-3205C4189EE3}"/>
              </a:ext>
            </a:extLst>
          </p:cNvPr>
          <p:cNvCxnSpPr/>
          <p:nvPr/>
        </p:nvCxnSpPr>
        <p:spPr>
          <a:xfrm>
            <a:off x="9099176" y="3541059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5396753" y="4362704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7252447" y="4362704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1B985C-9D12-5376-5F89-B4F15856B7A4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964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8108578" cy="132556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HAJJAH FATIMAH BINTE SULAIMAN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67853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709550" y="3414928"/>
            <a:ext cx="193394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About Her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5972438" y="3429000"/>
            <a:ext cx="411987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Masjid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Hajjah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 Fatimah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4576481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6476439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3877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679886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A8E037-EB4F-0831-A23E-6261A9B6FFD2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Singapore Women’s Hall of Fame</a:t>
            </a:r>
          </a:p>
        </p:txBody>
      </p:sp>
    </p:spTree>
    <p:extLst>
      <p:ext uri="{BB962C8B-B14F-4D97-AF65-F5344CB8AC3E}">
        <p14:creationId xmlns:p14="http://schemas.microsoft.com/office/powerpoint/2010/main" val="225944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1078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KWA GEOK CHOO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67304"/>
              </p:ext>
            </p:extLst>
          </p:nvPr>
        </p:nvGraphicFramePr>
        <p:xfrm>
          <a:off x="972671" y="3626224"/>
          <a:ext cx="10676404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917628" y="3382104"/>
            <a:ext cx="193394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Education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4924987" y="3382104"/>
            <a:ext cx="3975286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Political Work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4851586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673977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815375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BC15E8-BAE0-3112-67CB-DB8B3879058A}"/>
              </a:ext>
            </a:extLst>
          </p:cNvPr>
          <p:cNvCxnSpPr/>
          <p:nvPr/>
        </p:nvCxnSpPr>
        <p:spPr>
          <a:xfrm>
            <a:off x="8791706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13F8EC-DB97-4FF2-0D45-A83DECBD88D5}"/>
              </a:ext>
            </a:extLst>
          </p:cNvPr>
          <p:cNvSpPr txBox="1">
            <a:spLocks/>
          </p:cNvSpPr>
          <p:nvPr/>
        </p:nvSpPr>
        <p:spPr>
          <a:xfrm>
            <a:off x="8816358" y="3429729"/>
            <a:ext cx="2927278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Women’s Rights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3616D-B0E4-3DEF-B8DF-C2AC3F834EBB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Wikimedia Commons.</a:t>
            </a:r>
          </a:p>
        </p:txBody>
      </p:sp>
    </p:spTree>
    <p:extLst>
      <p:ext uri="{BB962C8B-B14F-4D97-AF65-F5344CB8AC3E}">
        <p14:creationId xmlns:p14="http://schemas.microsoft.com/office/powerpoint/2010/main" val="330039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SHIRIN FOZDAR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77860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703729" y="3382104"/>
            <a:ext cx="3741306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India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6376220" y="3382104"/>
            <a:ext cx="1892970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Singapore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5086011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7175539" y="4394081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815375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EB0F40-FB04-3C37-7E1E-EF1253D6E927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Singapore Women’s Hall of Fame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C088B-24E1-FFC6-964A-09230C291D6B}"/>
              </a:ext>
            </a:extLst>
          </p:cNvPr>
          <p:cNvCxnSpPr/>
          <p:nvPr/>
        </p:nvCxnSpPr>
        <p:spPr>
          <a:xfrm>
            <a:off x="9559399" y="3663458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ED35265-C866-349F-EC36-45DBB5D1245F}"/>
              </a:ext>
            </a:extLst>
          </p:cNvPr>
          <p:cNvSpPr txBox="1">
            <a:spLocks/>
          </p:cNvSpPr>
          <p:nvPr/>
        </p:nvSpPr>
        <p:spPr>
          <a:xfrm>
            <a:off x="9613251" y="3382104"/>
            <a:ext cx="1892970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301459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SOPHIA </a:t>
            </a:r>
            <a:b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</a:br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BLACKMORE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91661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157904" y="3382104"/>
            <a:ext cx="3485813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Educating Girls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6229053" y="3382104"/>
            <a:ext cx="411987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Missionary Work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4899211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68350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145681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3065369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E0737B-8087-713F-418E-4A59034C4FC6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5851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TAN CHENG HIONG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37910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2508840" y="3440366"/>
            <a:ext cx="2445908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Personal Life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7233100" y="3382104"/>
            <a:ext cx="411987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Women’s Rights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6862481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4809564" y="4449054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136716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464734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CB0496-6202-F727-7A98-EF27687CDD7D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Singapore Women’s Hall of Fame</a:t>
            </a:r>
          </a:p>
        </p:txBody>
      </p:sp>
    </p:spTree>
    <p:extLst>
      <p:ext uri="{BB962C8B-B14F-4D97-AF65-F5344CB8AC3E}">
        <p14:creationId xmlns:p14="http://schemas.microsoft.com/office/powerpoint/2010/main" val="274840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A2BB1-801F-BFD2-F310-AFEAB115A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1873" r="11869" b="14109"/>
          <a:stretch/>
        </p:blipFill>
        <p:spPr>
          <a:xfrm>
            <a:off x="970577" y="987230"/>
            <a:ext cx="1844798" cy="2162395"/>
          </a:xfrm>
          <a:prstGeom prst="rect">
            <a:avLst/>
          </a:prstGeom>
          <a:blipFill>
            <a:blip r:embed="rId2"/>
            <a:stretch>
              <a:fillRect b="-1000"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362CE-88D3-D068-1FF1-8D0AE46F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3" y="1405647"/>
            <a:ext cx="6421529" cy="1325563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ESTHER TAN CHENG YIN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BA0A2-0782-E510-995E-8AA37E3E5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34177"/>
              </p:ext>
            </p:extLst>
          </p:nvPr>
        </p:nvGraphicFramePr>
        <p:xfrm>
          <a:off x="972671" y="3626224"/>
          <a:ext cx="10515600" cy="241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6C3A50B2-BC92-82CE-E754-3705AA0C7140}"/>
              </a:ext>
            </a:extLst>
          </p:cNvPr>
          <p:cNvSpPr txBox="1">
            <a:spLocks/>
          </p:cNvSpPr>
          <p:nvPr/>
        </p:nvSpPr>
        <p:spPr>
          <a:xfrm>
            <a:off x="1157904" y="3382104"/>
            <a:ext cx="5500070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Naval Career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312534-9CC8-C511-2F75-514F595DE6DE}"/>
              </a:ext>
            </a:extLst>
          </p:cNvPr>
          <p:cNvSpPr txBox="1">
            <a:spLocks/>
          </p:cNvSpPr>
          <p:nvPr/>
        </p:nvSpPr>
        <p:spPr>
          <a:xfrm>
            <a:off x="7553627" y="3383945"/>
            <a:ext cx="4119877" cy="92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Adventure Racing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5EA4A2-EE1C-7547-2536-C38606BA8750}"/>
              </a:ext>
            </a:extLst>
          </p:cNvPr>
          <p:cNvCxnSpPr/>
          <p:nvPr/>
        </p:nvCxnSpPr>
        <p:spPr>
          <a:xfrm>
            <a:off x="7137586" y="3626224"/>
            <a:ext cx="0" cy="210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0C08E8-87A4-29C3-4D60-8C86EAE6000B}"/>
              </a:ext>
            </a:extLst>
          </p:cNvPr>
          <p:cNvCxnSpPr>
            <a:cxnSpLocks/>
          </p:cNvCxnSpPr>
          <p:nvPr/>
        </p:nvCxnSpPr>
        <p:spPr>
          <a:xfrm>
            <a:off x="513957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B5EEF8-3A88-77CB-8C46-728C67E15305}"/>
              </a:ext>
            </a:extLst>
          </p:cNvPr>
          <p:cNvCxnSpPr>
            <a:cxnSpLocks/>
          </p:cNvCxnSpPr>
          <p:nvPr/>
        </p:nvCxnSpPr>
        <p:spPr>
          <a:xfrm>
            <a:off x="9624172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386372-42C9-09E8-3337-15865813EB60}"/>
              </a:ext>
            </a:extLst>
          </p:cNvPr>
          <p:cNvCxnSpPr>
            <a:cxnSpLocks/>
          </p:cNvCxnSpPr>
          <p:nvPr/>
        </p:nvCxnSpPr>
        <p:spPr>
          <a:xfrm>
            <a:off x="2948828" y="4309942"/>
            <a:ext cx="0" cy="945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824722-5DCC-7355-F323-26E1706730D9}"/>
              </a:ext>
            </a:extLst>
          </p:cNvPr>
          <p:cNvSpPr txBox="1"/>
          <p:nvPr/>
        </p:nvSpPr>
        <p:spPr>
          <a:xfrm>
            <a:off x="1048871" y="5732930"/>
            <a:ext cx="6499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entury Schoolbook" panose="02040604050505020304" pitchFamily="18" charset="0"/>
              </a:rPr>
              <a:t>Image courtesy of Esther’s Facebook page</a:t>
            </a:r>
          </a:p>
        </p:txBody>
      </p:sp>
    </p:spTree>
    <p:extLst>
      <p:ext uri="{BB962C8B-B14F-4D97-AF65-F5344CB8AC3E}">
        <p14:creationId xmlns:p14="http://schemas.microsoft.com/office/powerpoint/2010/main" val="370150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1164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Office Theme</vt:lpstr>
      <vt:lpstr>Women History Month </vt:lpstr>
      <vt:lpstr>AGNES  JOAQUIM</vt:lpstr>
      <vt:lpstr>ELIZABETH CHOY</vt:lpstr>
      <vt:lpstr>HAJJAH FATIMAH BINTE SULAIMAN</vt:lpstr>
      <vt:lpstr>KWA GEOK CHOO</vt:lpstr>
      <vt:lpstr>SHIRIN FOZDAR</vt:lpstr>
      <vt:lpstr>SOPHIA  BLACKMORE</vt:lpstr>
      <vt:lpstr>TAN CHENG HIONG</vt:lpstr>
      <vt:lpstr>ESTHER TAN CHENG YIN</vt:lpstr>
      <vt:lpstr>HALIMAH YACOB</vt:lpstr>
      <vt:lpstr>THERESA GOH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History Month </dc:title>
  <dc:creator>Kimberly Tan</dc:creator>
  <cp:lastModifiedBy>Kimberly Tan</cp:lastModifiedBy>
  <cp:revision>9</cp:revision>
  <dcterms:created xsi:type="dcterms:W3CDTF">2023-03-06T09:25:57Z</dcterms:created>
  <dcterms:modified xsi:type="dcterms:W3CDTF">2023-03-08T09:43:26Z</dcterms:modified>
</cp:coreProperties>
</file>